
<file path=[Content_Types].xml><?xml version="1.0" encoding="utf-8"?>
<Types xmlns="http://schemas.openxmlformats.org/package/2006/content-types">
  <Override PartName="/_rels/.rels" ContentType="application/vnd.openxmlformats-package.relationships+xml"/>
  <Override PartName="/ppt/notesSlides/_rels/notesSlide21.xml.rels" ContentType="application/vnd.openxmlformats-package.relationships+xml"/>
  <Override PartName="/ppt/notesSlides/_rels/notesSlide26.xml.rels" ContentType="application/vnd.openxmlformats-package.relationships+xml"/>
  <Override PartName="/ppt/notesSlides/_rels/notesSlide18.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_rels/notesSlide9.xml.rels" ContentType="application/vnd.openxmlformats-package.relationships+xml"/>
  <Override PartName="/ppt/notesSlides/_rels/notesSlide19.xml.rels" ContentType="application/vnd.openxmlformats-package.relationships+xml"/>
  <Override PartName="/ppt/notesSlides/_rels/notesSlide12.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1.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2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_rels/presentation.xml.rels" ContentType="application/vnd.openxmlformats-package.relationships+xml"/>
  <Override PartName="/ppt/media/image32.png" ContentType="image/png"/>
  <Override PartName="/ppt/media/image31.png" ContentType="image/png"/>
  <Override PartName="/ppt/media/image30.png" ContentType="image/png"/>
  <Override PartName="/ppt/media/image29.png" ContentType="image/png"/>
  <Override PartName="/ppt/media/image28.png" ContentType="image/png"/>
  <Override PartName="/ppt/media/image27.png" ContentType="image/png"/>
  <Override PartName="/ppt/media/image26.png" ContentType="image/png"/>
  <Override PartName="/ppt/media/image24.png" ContentType="image/png"/>
  <Override PartName="/ppt/media/image23.png" ContentType="image/png"/>
  <Override PartName="/ppt/media/image9.jpeg" ContentType="image/jpeg"/>
  <Override PartName="/ppt/media/image10.png" ContentType="image/png"/>
  <Override PartName="/ppt/media/image25.png" ContentType="image/png"/>
  <Override PartName="/ppt/media/image8.jpeg" ContentType="image/jpeg"/>
  <Override PartName="/ppt/media/image17.png" ContentType="image/png"/>
  <Override PartName="/ppt/media/image1.png" ContentType="image/png"/>
  <Override PartName="/ppt/media/image6.png" ContentType="image/png"/>
  <Override PartName="/ppt/media/image21.png" ContentType="image/png"/>
  <Override PartName="/ppt/media/image2.png" ContentType="image/png"/>
  <Override PartName="/ppt/media/image7.png" ContentType="image/png"/>
  <Override PartName="/ppt/media/image22.png" ContentType="image/png"/>
  <Override PartName="/ppt/media/image3.png" ContentType="image/png"/>
  <Override PartName="/ppt/media/image4.png" ContentType="image/png"/>
  <Override PartName="/ppt/media/image11.png" ContentType="image/png"/>
  <Override PartName="/ppt/media/image12.png" ContentType="image/png"/>
  <Override PartName="/ppt/media/image13.png" ContentType="image/png"/>
  <Override PartName="/ppt/media/image33.jpeg" ContentType="image/jpeg"/>
  <Override PartName="/ppt/media/image14.png" ContentType="image/png"/>
  <Override PartName="/ppt/media/image15.png" ContentType="image/png"/>
  <Override PartName="/ppt/media/image16.png" ContentType="image/png"/>
  <Override PartName="/ppt/media/image18.png" ContentType="image/png"/>
  <Override PartName="/ppt/media/image19.png" ContentType="image/png"/>
  <Override PartName="/ppt/media/image5.png" ContentType="image/png"/>
  <Override PartName="/ppt/media/image20.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9144000" cy="68580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body"/>
          </p:nvPr>
        </p:nvSpPr>
        <p:spPr>
          <a:xfrm>
            <a:off x="756000" y="5078520"/>
            <a:ext cx="6047640" cy="4811040"/>
          </a:xfrm>
          <a:prstGeom prst="rect">
            <a:avLst/>
          </a:prstGeom>
        </p:spPr>
        <p:txBody>
          <a:bodyPr lIns="0" rIns="0" tIns="0" bIns="0"/>
          <a:p>
            <a:r>
              <a:rPr b="0" lang="fr-FR" sz="2000" spc="-1" strike="noStrike">
                <a:solidFill>
                  <a:srgbClr val="000000"/>
                </a:solidFill>
                <a:uFill>
                  <a:solidFill>
                    <a:srgbClr val="ffffff"/>
                  </a:solidFill>
                </a:uFill>
                <a:latin typeface="Arial"/>
              </a:rPr>
              <a:t>Cliquez pour modifier le format des notes</a:t>
            </a:r>
            <a:endParaRPr b="0" lang="fr-FR" sz="2000" spc="-1" strike="noStrike">
              <a:solidFill>
                <a:srgbClr val="000000"/>
              </a:solidFill>
              <a:uFill>
                <a:solidFill>
                  <a:srgbClr val="ffffff"/>
                </a:solidFill>
              </a:uFill>
              <a:latin typeface="Arial"/>
            </a:endParaRPr>
          </a:p>
        </p:txBody>
      </p:sp>
      <p:sp>
        <p:nvSpPr>
          <p:cNvPr id="267" name="PlaceHolder 2"/>
          <p:cNvSpPr>
            <a:spLocks noGrp="1"/>
          </p:cNvSpPr>
          <p:nvPr>
            <p:ph type="hdr"/>
          </p:nvPr>
        </p:nvSpPr>
        <p:spPr>
          <a:xfrm>
            <a:off x="0" y="0"/>
            <a:ext cx="3280680" cy="534240"/>
          </a:xfrm>
          <a:prstGeom prst="rect">
            <a:avLst/>
          </a:prstGeom>
        </p:spPr>
        <p:txBody>
          <a:bodyPr lIns="0" rIns="0" tIns="0" bIns="0"/>
          <a:p>
            <a:r>
              <a:rPr b="0" lang="fr-FR" sz="1400" spc="-1" strike="noStrike">
                <a:solidFill>
                  <a:srgbClr val="000000"/>
                </a:solidFill>
                <a:uFill>
                  <a:solidFill>
                    <a:srgbClr val="ffffff"/>
                  </a:solidFill>
                </a:uFill>
                <a:latin typeface="Times New Roman"/>
              </a:rPr>
              <a:t>&lt;en-tête&gt;</a:t>
            </a:r>
            <a:endParaRPr b="0" lang="fr-FR" sz="1400" spc="-1" strike="noStrike">
              <a:solidFill>
                <a:srgbClr val="000000"/>
              </a:solidFill>
              <a:uFill>
                <a:solidFill>
                  <a:srgbClr val="ffffff"/>
                </a:solidFill>
              </a:uFill>
              <a:latin typeface="Times New Roman"/>
            </a:endParaRPr>
          </a:p>
        </p:txBody>
      </p:sp>
      <p:sp>
        <p:nvSpPr>
          <p:cNvPr id="268" name="PlaceHolder 3"/>
          <p:cNvSpPr>
            <a:spLocks noGrp="1"/>
          </p:cNvSpPr>
          <p:nvPr>
            <p:ph type="dt"/>
          </p:nvPr>
        </p:nvSpPr>
        <p:spPr>
          <a:xfrm>
            <a:off x="4278960" y="0"/>
            <a:ext cx="3280680" cy="534240"/>
          </a:xfrm>
          <a:prstGeom prst="rect">
            <a:avLst/>
          </a:prstGeom>
        </p:spPr>
        <p:txBody>
          <a:bodyPr lIns="0" rIns="0" tIns="0" bIns="0"/>
          <a:p>
            <a:pPr algn="r"/>
            <a:r>
              <a:rPr b="0" lang="fr-FR" sz="1400" spc="-1" strike="noStrike">
                <a:solidFill>
                  <a:srgbClr val="000000"/>
                </a:solidFill>
                <a:uFill>
                  <a:solidFill>
                    <a:srgbClr val="ffffff"/>
                  </a:solidFill>
                </a:uFill>
                <a:latin typeface="Times New Roman"/>
              </a:rPr>
              <a:t>&lt;date/heure&gt;</a:t>
            </a:r>
            <a:endParaRPr b="0" lang="fr-FR" sz="1400" spc="-1" strike="noStrike">
              <a:solidFill>
                <a:srgbClr val="000000"/>
              </a:solidFill>
              <a:uFill>
                <a:solidFill>
                  <a:srgbClr val="ffffff"/>
                </a:solidFill>
              </a:uFill>
              <a:latin typeface="Times New Roman"/>
            </a:endParaRPr>
          </a:p>
        </p:txBody>
      </p:sp>
      <p:sp>
        <p:nvSpPr>
          <p:cNvPr id="269" name="PlaceHolder 4"/>
          <p:cNvSpPr>
            <a:spLocks noGrp="1"/>
          </p:cNvSpPr>
          <p:nvPr>
            <p:ph type="ftr"/>
          </p:nvPr>
        </p:nvSpPr>
        <p:spPr>
          <a:xfrm>
            <a:off x="0" y="10157400"/>
            <a:ext cx="3280680" cy="534240"/>
          </a:xfrm>
          <a:prstGeom prst="rect">
            <a:avLst/>
          </a:prstGeom>
        </p:spPr>
        <p:txBody>
          <a:bodyPr lIns="0" rIns="0" tIns="0" bIns="0" anchor="b"/>
          <a:p>
            <a:r>
              <a:rPr b="0" lang="fr-FR" sz="1400" spc="-1" strike="noStrike">
                <a:solidFill>
                  <a:srgbClr val="000000"/>
                </a:solidFill>
                <a:uFill>
                  <a:solidFill>
                    <a:srgbClr val="ffffff"/>
                  </a:solidFill>
                </a:uFill>
                <a:latin typeface="Times New Roman"/>
              </a:rPr>
              <a:t>&lt;pied de page&gt;</a:t>
            </a:r>
            <a:endParaRPr b="0" lang="fr-FR" sz="1400" spc="-1" strike="noStrike">
              <a:solidFill>
                <a:srgbClr val="000000"/>
              </a:solidFill>
              <a:uFill>
                <a:solidFill>
                  <a:srgbClr val="ffffff"/>
                </a:solidFill>
              </a:uFill>
              <a:latin typeface="Times New Roman"/>
            </a:endParaRPr>
          </a:p>
        </p:txBody>
      </p:sp>
      <p:sp>
        <p:nvSpPr>
          <p:cNvPr id="270" name="PlaceHolder 5"/>
          <p:cNvSpPr>
            <a:spLocks noGrp="1"/>
          </p:cNvSpPr>
          <p:nvPr>
            <p:ph type="sldNum"/>
          </p:nvPr>
        </p:nvSpPr>
        <p:spPr>
          <a:xfrm>
            <a:off x="4278960" y="10157400"/>
            <a:ext cx="3280680" cy="534240"/>
          </a:xfrm>
          <a:prstGeom prst="rect">
            <a:avLst/>
          </a:prstGeom>
        </p:spPr>
        <p:txBody>
          <a:bodyPr lIns="0" rIns="0" tIns="0" bIns="0" anchor="b"/>
          <a:p>
            <a:pPr algn="r"/>
            <a:fld id="{9FAE07DF-9A28-4CA6-B9A8-DB38EE91E48C}" type="slidenum">
              <a:rPr b="0" lang="fr-FR" sz="1400" spc="-1" strike="noStrike">
                <a:solidFill>
                  <a:srgbClr val="000000"/>
                </a:solidFill>
                <a:uFill>
                  <a:solidFill>
                    <a:srgbClr val="ffffff"/>
                  </a:solidFill>
                </a:uFill>
                <a:latin typeface="Times New Roman"/>
              </a:rPr>
              <a:t>&lt;numéro&gt;</a:t>
            </a:fld>
            <a:endParaRPr b="0"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type="body"/>
          </p:nvPr>
        </p:nvSpPr>
        <p:spPr>
          <a:xfrm>
            <a:off x="709920" y="4861440"/>
            <a:ext cx="5679000" cy="4605120"/>
          </a:xfrm>
          <a:prstGeom prst="rect">
            <a:avLst/>
          </a:prstGeom>
        </p:spPr>
        <p:txBody>
          <a:bodyPr lIns="99000" rIns="99000" tIns="49680" bIns="49680"/>
          <a:p>
            <a:endParaRPr b="0" lang="fr-FR" sz="2000" spc="-1" strike="noStrike">
              <a:solidFill>
                <a:srgbClr val="000000"/>
              </a:solidFill>
              <a:uFill>
                <a:solidFill>
                  <a:srgbClr val="ffffff"/>
                </a:solidFill>
              </a:uFill>
              <a:latin typeface="Arial"/>
            </a:endParaRPr>
          </a:p>
        </p:txBody>
      </p:sp>
      <p:sp>
        <p:nvSpPr>
          <p:cNvPr id="348" name="TextShape 2"/>
          <p:cNvSpPr txBox="1"/>
          <p:nvPr/>
        </p:nvSpPr>
        <p:spPr>
          <a:xfrm>
            <a:off x="4021200" y="9721080"/>
            <a:ext cx="3075840" cy="511200"/>
          </a:xfrm>
          <a:prstGeom prst="rect">
            <a:avLst/>
          </a:prstGeom>
          <a:noFill/>
          <a:ln>
            <a:noFill/>
          </a:ln>
        </p:spPr>
        <p:txBody>
          <a:bodyPr lIns="99000" rIns="99000" tIns="49680" bIns="49680" anchor="b"/>
          <a:p>
            <a:pPr algn="r">
              <a:lnSpc>
                <a:spcPct val="100000"/>
              </a:lnSpc>
            </a:pPr>
            <a:fld id="{E9B5F2FC-9E4C-4F2C-8AC3-EA9A661A08D6}" type="slidenum">
              <a:rPr b="0" lang="fr-FR" sz="13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PlaceHolder 1"/>
          <p:cNvSpPr>
            <a:spLocks noGrp="1"/>
          </p:cNvSpPr>
          <p:nvPr>
            <p:ph type="body"/>
          </p:nvPr>
        </p:nvSpPr>
        <p:spPr>
          <a:xfrm>
            <a:off x="709920" y="4861440"/>
            <a:ext cx="5679000" cy="4605120"/>
          </a:xfrm>
          <a:prstGeom prst="rect">
            <a:avLst/>
          </a:prstGeom>
        </p:spPr>
        <p:txBody>
          <a:bodyPr lIns="99000" rIns="99000" tIns="49680" bIns="49680"/>
          <a:p>
            <a:r>
              <a:rPr b="0" lang="fr-FR" sz="2000" spc="-1" strike="noStrike">
                <a:solidFill>
                  <a:srgbClr val="000000"/>
                </a:solidFill>
                <a:uFill>
                  <a:solidFill>
                    <a:srgbClr val="ffffff"/>
                  </a:solidFill>
                </a:uFill>
                <a:latin typeface="Arial"/>
              </a:rPr>
              <a:t>Les principales failles du DNS ont été décrites dans le RFC 3833  publié en août 2004.</a:t>
            </a:r>
            <a:endParaRPr b="0" lang="fr-FR" sz="2000" spc="-1" strike="noStrike">
              <a:solidFill>
                <a:srgbClr val="000000"/>
              </a:solidFill>
              <a:uFill>
                <a:solidFill>
                  <a:srgbClr val="ffffff"/>
                </a:solidFill>
              </a:uFill>
              <a:latin typeface="Arial"/>
            </a:endParaRPr>
          </a:p>
        </p:txBody>
      </p:sp>
      <p:sp>
        <p:nvSpPr>
          <p:cNvPr id="362" name="TextShape 2"/>
          <p:cNvSpPr txBox="1"/>
          <p:nvPr/>
        </p:nvSpPr>
        <p:spPr>
          <a:xfrm>
            <a:off x="4021200" y="9721080"/>
            <a:ext cx="3075840" cy="511200"/>
          </a:xfrm>
          <a:prstGeom prst="rect">
            <a:avLst/>
          </a:prstGeom>
          <a:noFill/>
          <a:ln>
            <a:noFill/>
          </a:ln>
        </p:spPr>
        <p:txBody>
          <a:bodyPr lIns="99000" rIns="99000" tIns="49680" bIns="49680" anchor="b"/>
          <a:p>
            <a:pPr algn="r">
              <a:lnSpc>
                <a:spcPct val="100000"/>
              </a:lnSpc>
            </a:pPr>
            <a:fld id="{40F898D2-87A8-4F01-B93A-0F2F606A90BE}" type="slidenum">
              <a:rPr b="0" lang="fr-FR" sz="13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PlaceHolder 1"/>
          <p:cNvSpPr>
            <a:spLocks noGrp="1"/>
          </p:cNvSpPr>
          <p:nvPr>
            <p:ph type="body"/>
          </p:nvPr>
        </p:nvSpPr>
        <p:spPr>
          <a:xfrm>
            <a:off x="709920" y="4861440"/>
            <a:ext cx="5679000" cy="4605120"/>
          </a:xfrm>
          <a:prstGeom prst="rect">
            <a:avLst/>
          </a:prstGeom>
        </p:spPr>
        <p:txBody>
          <a:bodyPr lIns="99000" rIns="99000" tIns="49680" bIns="49680"/>
          <a:p>
            <a:r>
              <a:rPr b="0" lang="fr-FR" sz="2000" spc="-1" strike="noStrike">
                <a:solidFill>
                  <a:srgbClr val="000000"/>
                </a:solidFill>
                <a:uFill>
                  <a:solidFill>
                    <a:srgbClr val="ffffff"/>
                  </a:solidFill>
                </a:uFill>
                <a:latin typeface="Arial"/>
              </a:rPr>
              <a:t>SWITCH : Services de téléinformatique pour l'enseignement et la recherche 1987</a:t>
            </a:r>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La fondation, qui a son siège au Werdstrasse à Zurich, a pour but "de créer les bases nécessaires à une utilisation efficace des méthodes modernes de la téléinformatique au service de l'enseignement et de la recherche en Suisse, d'encourager et d'offrir de telles méthodes, de participer à leur élaboration et d'en maintenir l'usage". Elle ne poursuit pas de but commercial et n'est pas tenue de dégager un bénéfice.</a:t>
            </a:r>
            <a:endParaRPr b="0" lang="fr-FR" sz="2000" spc="-1" strike="noStrike">
              <a:solidFill>
                <a:srgbClr val="000000"/>
              </a:solidFill>
              <a:uFill>
                <a:solidFill>
                  <a:srgbClr val="ffffff"/>
                </a:solidFill>
              </a:uFill>
              <a:latin typeface="Arial"/>
            </a:endParaRPr>
          </a:p>
        </p:txBody>
      </p:sp>
      <p:sp>
        <p:nvSpPr>
          <p:cNvPr id="364" name="TextShape 2"/>
          <p:cNvSpPr txBox="1"/>
          <p:nvPr/>
        </p:nvSpPr>
        <p:spPr>
          <a:xfrm>
            <a:off x="4021200" y="9721080"/>
            <a:ext cx="3075840" cy="511200"/>
          </a:xfrm>
          <a:prstGeom prst="rect">
            <a:avLst/>
          </a:prstGeom>
          <a:noFill/>
          <a:ln>
            <a:noFill/>
          </a:ln>
        </p:spPr>
        <p:txBody>
          <a:bodyPr lIns="99000" rIns="99000" tIns="49680" bIns="49680" anchor="b"/>
          <a:p>
            <a:pPr algn="r">
              <a:lnSpc>
                <a:spcPct val="100000"/>
              </a:lnSpc>
            </a:pPr>
            <a:fld id="{23CE3CE0-54D8-4F51-9E4B-A52C43365527}" type="slidenum">
              <a:rPr b="0" lang="fr-FR" sz="13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PlaceHolder 1"/>
          <p:cNvSpPr>
            <a:spLocks noGrp="1"/>
          </p:cNvSpPr>
          <p:nvPr>
            <p:ph type="body"/>
          </p:nvPr>
        </p:nvSpPr>
        <p:spPr>
          <a:xfrm>
            <a:off x="709920" y="4861440"/>
            <a:ext cx="5679000" cy="4605120"/>
          </a:xfrm>
          <a:prstGeom prst="rect">
            <a:avLst/>
          </a:prstGeom>
        </p:spPr>
        <p:txBody>
          <a:bodyPr lIns="99000" rIns="99000" tIns="49680" bIns="49680"/>
          <a:p>
            <a:r>
              <a:rPr b="0" lang="fr-FR" sz="2000" spc="-1" strike="noStrike">
                <a:solidFill>
                  <a:srgbClr val="000000"/>
                </a:solidFill>
                <a:uFill>
                  <a:solidFill>
                    <a:srgbClr val="ffffff"/>
                  </a:solidFill>
                </a:uFill>
                <a:latin typeface="Arial"/>
              </a:rPr>
              <a:t>Association française pour le nommage Internet en coopération</a:t>
            </a:r>
            <a:endParaRPr b="0" lang="fr-FR" sz="2000" spc="-1" strike="noStrike">
              <a:solidFill>
                <a:srgbClr val="000000"/>
              </a:solidFill>
              <a:uFill>
                <a:solidFill>
                  <a:srgbClr val="ffffff"/>
                </a:solidFill>
              </a:uFill>
              <a:latin typeface="Arial"/>
            </a:endParaRPr>
          </a:p>
        </p:txBody>
      </p:sp>
      <p:sp>
        <p:nvSpPr>
          <p:cNvPr id="366" name="TextShape 2"/>
          <p:cNvSpPr txBox="1"/>
          <p:nvPr/>
        </p:nvSpPr>
        <p:spPr>
          <a:xfrm>
            <a:off x="4021200" y="9721080"/>
            <a:ext cx="3075840" cy="511200"/>
          </a:xfrm>
          <a:prstGeom prst="rect">
            <a:avLst/>
          </a:prstGeom>
          <a:noFill/>
          <a:ln>
            <a:noFill/>
          </a:ln>
        </p:spPr>
        <p:txBody>
          <a:bodyPr lIns="99000" rIns="99000" tIns="49680" bIns="49680" anchor="b"/>
          <a:p>
            <a:pPr algn="r">
              <a:lnSpc>
                <a:spcPct val="100000"/>
              </a:lnSpc>
            </a:pPr>
            <a:fld id="{788C877B-5520-4758-81F3-5FFB44B2F672}" type="slidenum">
              <a:rPr b="0" lang="fr-FR" sz="13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type="body"/>
          </p:nvPr>
        </p:nvSpPr>
        <p:spPr>
          <a:xfrm>
            <a:off x="709920" y="4861440"/>
            <a:ext cx="5679000" cy="4605120"/>
          </a:xfrm>
          <a:prstGeom prst="rect">
            <a:avLst/>
          </a:prstGeom>
        </p:spPr>
        <p:txBody>
          <a:bodyPr lIns="99000" rIns="99000" tIns="49680" bIns="49680"/>
          <a:p>
            <a:endParaRPr b="0" lang="fr-FR" sz="2000" spc="-1" strike="noStrike">
              <a:solidFill>
                <a:srgbClr val="000000"/>
              </a:solidFill>
              <a:uFill>
                <a:solidFill>
                  <a:srgbClr val="ffffff"/>
                </a:solidFill>
              </a:uFill>
              <a:latin typeface="Arial"/>
            </a:endParaRPr>
          </a:p>
        </p:txBody>
      </p:sp>
      <p:sp>
        <p:nvSpPr>
          <p:cNvPr id="368" name="TextShape 2"/>
          <p:cNvSpPr txBox="1"/>
          <p:nvPr/>
        </p:nvSpPr>
        <p:spPr>
          <a:xfrm>
            <a:off x="4021200" y="9721080"/>
            <a:ext cx="3075840" cy="511200"/>
          </a:xfrm>
          <a:prstGeom prst="rect">
            <a:avLst/>
          </a:prstGeom>
          <a:noFill/>
          <a:ln>
            <a:noFill/>
          </a:ln>
        </p:spPr>
        <p:txBody>
          <a:bodyPr lIns="99000" rIns="99000" tIns="49680" bIns="49680" anchor="b"/>
          <a:p>
            <a:pPr algn="r">
              <a:lnSpc>
                <a:spcPct val="100000"/>
              </a:lnSpc>
            </a:pPr>
            <a:fld id="{7A7D6482-9CAD-40E7-B3ED-3F07662087D5}" type="slidenum">
              <a:rPr b="0" lang="fr-FR" sz="13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PlaceHolder 1"/>
          <p:cNvSpPr>
            <a:spLocks noGrp="1"/>
          </p:cNvSpPr>
          <p:nvPr>
            <p:ph type="body"/>
          </p:nvPr>
        </p:nvSpPr>
        <p:spPr>
          <a:xfrm>
            <a:off x="709920" y="4861440"/>
            <a:ext cx="5679000" cy="4605120"/>
          </a:xfrm>
          <a:prstGeom prst="rect">
            <a:avLst/>
          </a:prstGeom>
        </p:spPr>
        <p:txBody>
          <a:bodyPr lIns="99000" rIns="99000" tIns="49680" bIns="49680"/>
          <a:p>
            <a:endParaRPr b="0" lang="fr-FR" sz="2000" spc="-1" strike="noStrike">
              <a:solidFill>
                <a:srgbClr val="000000"/>
              </a:solidFill>
              <a:uFill>
                <a:solidFill>
                  <a:srgbClr val="ffffff"/>
                </a:solidFill>
              </a:uFill>
              <a:latin typeface="Arial"/>
            </a:endParaRPr>
          </a:p>
        </p:txBody>
      </p:sp>
      <p:sp>
        <p:nvSpPr>
          <p:cNvPr id="370" name="TextShape 2"/>
          <p:cNvSpPr txBox="1"/>
          <p:nvPr/>
        </p:nvSpPr>
        <p:spPr>
          <a:xfrm>
            <a:off x="4021200" y="9721080"/>
            <a:ext cx="3075840" cy="511200"/>
          </a:xfrm>
          <a:prstGeom prst="rect">
            <a:avLst/>
          </a:prstGeom>
          <a:noFill/>
          <a:ln>
            <a:noFill/>
          </a:ln>
        </p:spPr>
        <p:txBody>
          <a:bodyPr lIns="99000" rIns="99000" tIns="49680" bIns="49680" anchor="b"/>
          <a:p>
            <a:pPr algn="r">
              <a:lnSpc>
                <a:spcPct val="100000"/>
              </a:lnSpc>
            </a:pPr>
            <a:fld id="{36F792DA-EE58-483F-9EAF-E281AF81213E}" type="slidenum">
              <a:rPr b="0" lang="fr-FR" sz="13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PlaceHolder 1"/>
          <p:cNvSpPr>
            <a:spLocks noGrp="1"/>
          </p:cNvSpPr>
          <p:nvPr>
            <p:ph type="body"/>
          </p:nvPr>
        </p:nvSpPr>
        <p:spPr>
          <a:xfrm>
            <a:off x="709920" y="4861440"/>
            <a:ext cx="5679000" cy="4605120"/>
          </a:xfrm>
          <a:prstGeom prst="rect">
            <a:avLst/>
          </a:prstGeom>
        </p:spPr>
        <p:txBody>
          <a:bodyPr lIns="99000" rIns="99000" tIns="49680" bIns="49680"/>
          <a:p>
            <a:endParaRPr b="0" lang="fr-FR" sz="2000" spc="-1" strike="noStrike">
              <a:solidFill>
                <a:srgbClr val="000000"/>
              </a:solidFill>
              <a:uFill>
                <a:solidFill>
                  <a:srgbClr val="ffffff"/>
                </a:solidFill>
              </a:uFill>
              <a:latin typeface="Arial"/>
            </a:endParaRPr>
          </a:p>
        </p:txBody>
      </p:sp>
      <p:sp>
        <p:nvSpPr>
          <p:cNvPr id="350" name="TextShape 2"/>
          <p:cNvSpPr txBox="1"/>
          <p:nvPr/>
        </p:nvSpPr>
        <p:spPr>
          <a:xfrm>
            <a:off x="4021200" y="9721080"/>
            <a:ext cx="3075840" cy="511200"/>
          </a:xfrm>
          <a:prstGeom prst="rect">
            <a:avLst/>
          </a:prstGeom>
          <a:noFill/>
          <a:ln>
            <a:noFill/>
          </a:ln>
        </p:spPr>
        <p:txBody>
          <a:bodyPr lIns="99000" rIns="99000" tIns="49680" bIns="49680" anchor="b"/>
          <a:p>
            <a:pPr algn="r">
              <a:lnSpc>
                <a:spcPct val="100000"/>
              </a:lnSpc>
            </a:pPr>
            <a:fld id="{BB132C62-0A96-46FE-B17D-F78929C50841}" type="slidenum">
              <a:rPr b="0" lang="fr-FR" sz="13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PlaceHolder 1"/>
          <p:cNvSpPr>
            <a:spLocks noGrp="1"/>
          </p:cNvSpPr>
          <p:nvPr>
            <p:ph type="body"/>
          </p:nvPr>
        </p:nvSpPr>
        <p:spPr>
          <a:xfrm>
            <a:off x="709920" y="4861440"/>
            <a:ext cx="5679000" cy="4605120"/>
          </a:xfrm>
          <a:prstGeom prst="rect">
            <a:avLst/>
          </a:prstGeom>
        </p:spPr>
        <p:txBody>
          <a:bodyPr lIns="99000" rIns="99000" tIns="49680" bIns="49680"/>
          <a:p>
            <a:endParaRPr b="0" lang="fr-FR" sz="2000" spc="-1" strike="noStrike">
              <a:solidFill>
                <a:srgbClr val="000000"/>
              </a:solidFill>
              <a:uFill>
                <a:solidFill>
                  <a:srgbClr val="ffffff"/>
                </a:solidFill>
              </a:uFill>
              <a:latin typeface="Arial"/>
            </a:endParaRPr>
          </a:p>
        </p:txBody>
      </p:sp>
      <p:sp>
        <p:nvSpPr>
          <p:cNvPr id="372" name="TextShape 2"/>
          <p:cNvSpPr txBox="1"/>
          <p:nvPr/>
        </p:nvSpPr>
        <p:spPr>
          <a:xfrm>
            <a:off x="4021200" y="9721080"/>
            <a:ext cx="3075840" cy="511200"/>
          </a:xfrm>
          <a:prstGeom prst="rect">
            <a:avLst/>
          </a:prstGeom>
          <a:noFill/>
          <a:ln>
            <a:noFill/>
          </a:ln>
        </p:spPr>
        <p:txBody>
          <a:bodyPr lIns="99000" rIns="99000" tIns="49680" bIns="49680" anchor="b"/>
          <a:p>
            <a:pPr algn="r">
              <a:lnSpc>
                <a:spcPct val="100000"/>
              </a:lnSpc>
            </a:pPr>
            <a:fld id="{3E44E4F6-035C-4F0B-813D-CD17D1663C11}" type="slidenum">
              <a:rPr b="0" lang="fr-FR" sz="13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PlaceHolder 1"/>
          <p:cNvSpPr>
            <a:spLocks noGrp="1"/>
          </p:cNvSpPr>
          <p:nvPr>
            <p:ph type="body"/>
          </p:nvPr>
        </p:nvSpPr>
        <p:spPr>
          <a:xfrm>
            <a:off x="709920" y="4861440"/>
            <a:ext cx="5679000" cy="4605120"/>
          </a:xfrm>
          <a:prstGeom prst="rect">
            <a:avLst/>
          </a:prstGeom>
        </p:spPr>
        <p:txBody>
          <a:bodyPr lIns="99000" rIns="99000" tIns="49680" bIns="49680"/>
          <a:p>
            <a:endParaRPr b="0" lang="fr-FR" sz="2000" spc="-1" strike="noStrike">
              <a:solidFill>
                <a:srgbClr val="000000"/>
              </a:solidFill>
              <a:uFill>
                <a:solidFill>
                  <a:srgbClr val="ffffff"/>
                </a:solidFill>
              </a:uFill>
              <a:latin typeface="Arial"/>
            </a:endParaRPr>
          </a:p>
        </p:txBody>
      </p:sp>
      <p:sp>
        <p:nvSpPr>
          <p:cNvPr id="374" name="TextShape 2"/>
          <p:cNvSpPr txBox="1"/>
          <p:nvPr/>
        </p:nvSpPr>
        <p:spPr>
          <a:xfrm>
            <a:off x="4021200" y="9721080"/>
            <a:ext cx="3075840" cy="511200"/>
          </a:xfrm>
          <a:prstGeom prst="rect">
            <a:avLst/>
          </a:prstGeom>
          <a:noFill/>
          <a:ln>
            <a:noFill/>
          </a:ln>
        </p:spPr>
        <p:txBody>
          <a:bodyPr lIns="99000" rIns="99000" tIns="49680" bIns="49680" anchor="b"/>
          <a:p>
            <a:pPr algn="r">
              <a:lnSpc>
                <a:spcPct val="100000"/>
              </a:lnSpc>
            </a:pPr>
            <a:fld id="{3E1AD8E1-E481-4F8C-AC7C-72D636186018}" type="slidenum">
              <a:rPr b="0" lang="fr-FR" sz="13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PlaceHolder 1"/>
          <p:cNvSpPr>
            <a:spLocks noGrp="1"/>
          </p:cNvSpPr>
          <p:nvPr>
            <p:ph type="body"/>
          </p:nvPr>
        </p:nvSpPr>
        <p:spPr>
          <a:xfrm>
            <a:off x="709920" y="4861440"/>
            <a:ext cx="5679000" cy="4605120"/>
          </a:xfrm>
          <a:prstGeom prst="rect">
            <a:avLst/>
          </a:prstGeom>
        </p:spPr>
        <p:txBody>
          <a:bodyPr lIns="99000" rIns="99000" tIns="49680" bIns="49680"/>
          <a:p>
            <a:endParaRPr b="0" lang="fr-FR" sz="2000" spc="-1" strike="noStrike">
              <a:solidFill>
                <a:srgbClr val="000000"/>
              </a:solidFill>
              <a:uFill>
                <a:solidFill>
                  <a:srgbClr val="ffffff"/>
                </a:solidFill>
              </a:uFill>
              <a:latin typeface="Arial"/>
            </a:endParaRPr>
          </a:p>
        </p:txBody>
      </p:sp>
      <p:sp>
        <p:nvSpPr>
          <p:cNvPr id="352" name="TextShape 2"/>
          <p:cNvSpPr txBox="1"/>
          <p:nvPr/>
        </p:nvSpPr>
        <p:spPr>
          <a:xfrm>
            <a:off x="4021200" y="9721080"/>
            <a:ext cx="3075840" cy="511200"/>
          </a:xfrm>
          <a:prstGeom prst="rect">
            <a:avLst/>
          </a:prstGeom>
          <a:noFill/>
          <a:ln>
            <a:noFill/>
          </a:ln>
        </p:spPr>
        <p:txBody>
          <a:bodyPr lIns="99000" rIns="99000" tIns="49680" bIns="49680" anchor="b"/>
          <a:p>
            <a:pPr algn="r">
              <a:lnSpc>
                <a:spcPct val="100000"/>
              </a:lnSpc>
            </a:pPr>
            <a:fld id="{BDBA342C-CD67-4EAE-9FB2-661D8AA29A66}" type="slidenum">
              <a:rPr b="0" lang="fr-FR" sz="13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PlaceHolder 1"/>
          <p:cNvSpPr>
            <a:spLocks noGrp="1"/>
          </p:cNvSpPr>
          <p:nvPr>
            <p:ph type="body"/>
          </p:nvPr>
        </p:nvSpPr>
        <p:spPr>
          <a:xfrm>
            <a:off x="709920" y="4861440"/>
            <a:ext cx="5679000" cy="4605120"/>
          </a:xfrm>
          <a:prstGeom prst="rect">
            <a:avLst/>
          </a:prstGeom>
        </p:spPr>
        <p:txBody>
          <a:bodyPr lIns="99000" rIns="99000" tIns="49680" bIns="49680"/>
          <a:p>
            <a:endParaRPr b="0" lang="fr-FR" sz="2000" spc="-1" strike="noStrike">
              <a:solidFill>
                <a:srgbClr val="000000"/>
              </a:solidFill>
              <a:uFill>
                <a:solidFill>
                  <a:srgbClr val="ffffff"/>
                </a:solidFill>
              </a:uFill>
              <a:latin typeface="Arial"/>
            </a:endParaRPr>
          </a:p>
        </p:txBody>
      </p:sp>
      <p:sp>
        <p:nvSpPr>
          <p:cNvPr id="354" name="TextShape 2"/>
          <p:cNvSpPr txBox="1"/>
          <p:nvPr/>
        </p:nvSpPr>
        <p:spPr>
          <a:xfrm>
            <a:off x="4021200" y="9721080"/>
            <a:ext cx="3075840" cy="511200"/>
          </a:xfrm>
          <a:prstGeom prst="rect">
            <a:avLst/>
          </a:prstGeom>
          <a:noFill/>
          <a:ln>
            <a:noFill/>
          </a:ln>
        </p:spPr>
        <p:txBody>
          <a:bodyPr lIns="99000" rIns="99000" tIns="49680" bIns="49680" anchor="b"/>
          <a:p>
            <a:pPr algn="r">
              <a:lnSpc>
                <a:spcPct val="100000"/>
              </a:lnSpc>
            </a:pPr>
            <a:fld id="{B74978B2-E73F-4280-94EE-11A36564D548}" type="slidenum">
              <a:rPr b="0" lang="fr-FR" sz="13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PlaceHolder 1"/>
          <p:cNvSpPr>
            <a:spLocks noGrp="1"/>
          </p:cNvSpPr>
          <p:nvPr>
            <p:ph type="body"/>
          </p:nvPr>
        </p:nvSpPr>
        <p:spPr>
          <a:xfrm>
            <a:off x="709920" y="4861440"/>
            <a:ext cx="5679000" cy="4605120"/>
          </a:xfrm>
          <a:prstGeom prst="rect">
            <a:avLst/>
          </a:prstGeom>
        </p:spPr>
        <p:txBody>
          <a:bodyPr lIns="99000" rIns="99000" tIns="49680" bIns="49680"/>
          <a:p>
            <a:endParaRPr b="0" lang="fr-FR" sz="2000" spc="-1" strike="noStrike">
              <a:solidFill>
                <a:srgbClr val="000000"/>
              </a:solidFill>
              <a:uFill>
                <a:solidFill>
                  <a:srgbClr val="ffffff"/>
                </a:solidFill>
              </a:uFill>
              <a:latin typeface="Arial"/>
            </a:endParaRPr>
          </a:p>
        </p:txBody>
      </p:sp>
      <p:sp>
        <p:nvSpPr>
          <p:cNvPr id="356" name="TextShape 2"/>
          <p:cNvSpPr txBox="1"/>
          <p:nvPr/>
        </p:nvSpPr>
        <p:spPr>
          <a:xfrm>
            <a:off x="4021200" y="9721080"/>
            <a:ext cx="3075840" cy="511200"/>
          </a:xfrm>
          <a:prstGeom prst="rect">
            <a:avLst/>
          </a:prstGeom>
          <a:noFill/>
          <a:ln>
            <a:noFill/>
          </a:ln>
        </p:spPr>
        <p:txBody>
          <a:bodyPr lIns="99000" rIns="99000" tIns="49680" bIns="49680" anchor="b"/>
          <a:p>
            <a:pPr algn="r">
              <a:lnSpc>
                <a:spcPct val="100000"/>
              </a:lnSpc>
            </a:pPr>
            <a:fld id="{689A8693-DA49-466C-8FC0-C41CE2AF8C7C}" type="slidenum">
              <a:rPr b="0" lang="fr-FR" sz="13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PlaceHolder 1"/>
          <p:cNvSpPr>
            <a:spLocks noGrp="1"/>
          </p:cNvSpPr>
          <p:nvPr>
            <p:ph type="body"/>
          </p:nvPr>
        </p:nvSpPr>
        <p:spPr>
          <a:xfrm>
            <a:off x="709920" y="4861440"/>
            <a:ext cx="5679000" cy="4605120"/>
          </a:xfrm>
          <a:prstGeom prst="rect">
            <a:avLst/>
          </a:prstGeom>
        </p:spPr>
        <p:txBody>
          <a:bodyPr lIns="99000" rIns="99000" tIns="49680" bIns="49680"/>
          <a:p>
            <a:endParaRPr b="0" lang="fr-FR" sz="2000" spc="-1" strike="noStrike">
              <a:solidFill>
                <a:srgbClr val="000000"/>
              </a:solidFill>
              <a:uFill>
                <a:solidFill>
                  <a:srgbClr val="ffffff"/>
                </a:solidFill>
              </a:uFill>
              <a:latin typeface="Arial"/>
            </a:endParaRPr>
          </a:p>
        </p:txBody>
      </p:sp>
      <p:sp>
        <p:nvSpPr>
          <p:cNvPr id="358" name="TextShape 2"/>
          <p:cNvSpPr txBox="1"/>
          <p:nvPr/>
        </p:nvSpPr>
        <p:spPr>
          <a:xfrm>
            <a:off x="4021200" y="9721080"/>
            <a:ext cx="3075840" cy="511200"/>
          </a:xfrm>
          <a:prstGeom prst="rect">
            <a:avLst/>
          </a:prstGeom>
          <a:noFill/>
          <a:ln>
            <a:noFill/>
          </a:ln>
        </p:spPr>
        <p:txBody>
          <a:bodyPr lIns="99000" rIns="99000" tIns="49680" bIns="49680" anchor="b"/>
          <a:p>
            <a:pPr algn="r">
              <a:lnSpc>
                <a:spcPct val="100000"/>
              </a:lnSpc>
            </a:pPr>
            <a:fld id="{D93DF8C3-7007-49DE-AB74-244A56064474}" type="slidenum">
              <a:rPr b="0" lang="fr-FR" sz="13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PlaceHolder 1"/>
          <p:cNvSpPr>
            <a:spLocks noGrp="1"/>
          </p:cNvSpPr>
          <p:nvPr>
            <p:ph type="body"/>
          </p:nvPr>
        </p:nvSpPr>
        <p:spPr>
          <a:xfrm>
            <a:off x="709920" y="4861440"/>
            <a:ext cx="5679000" cy="4605120"/>
          </a:xfrm>
          <a:prstGeom prst="rect">
            <a:avLst/>
          </a:prstGeom>
        </p:spPr>
        <p:txBody>
          <a:bodyPr lIns="99000" rIns="99000" tIns="49680" bIns="49680"/>
          <a:p>
            <a:r>
              <a:rPr b="0" lang="fr-FR" sz="2000" spc="-1" strike="noStrike">
                <a:solidFill>
                  <a:srgbClr val="000000"/>
                </a:solidFill>
                <a:uFill>
                  <a:solidFill>
                    <a:srgbClr val="ffffff"/>
                  </a:solidFill>
                </a:uFill>
                <a:latin typeface="Arial"/>
              </a:rPr>
              <a:t> </a:t>
            </a:r>
            <a:r>
              <a:rPr b="0" lang="fr-FR" sz="2000" spc="-1" strike="noStrike">
                <a:solidFill>
                  <a:srgbClr val="000000"/>
                </a:solidFill>
                <a:uFill>
                  <a:solidFill>
                    <a:srgbClr val="ffffff"/>
                  </a:solidFill>
                </a:uFill>
                <a:latin typeface="Arial"/>
              </a:rPr>
              <a:t>principes et directives pour la délégation et l'administration des ccTLD </a:t>
            </a:r>
            <a:endParaRPr b="0" lang="fr-FR" sz="2000" spc="-1" strike="noStrike">
              <a:solidFill>
                <a:srgbClr val="000000"/>
              </a:solidFill>
              <a:uFill>
                <a:solidFill>
                  <a:srgbClr val="ffffff"/>
                </a:solidFill>
              </a:uFill>
              <a:latin typeface="Arial"/>
            </a:endParaRPr>
          </a:p>
        </p:txBody>
      </p:sp>
      <p:sp>
        <p:nvSpPr>
          <p:cNvPr id="360" name="TextShape 2"/>
          <p:cNvSpPr txBox="1"/>
          <p:nvPr/>
        </p:nvSpPr>
        <p:spPr>
          <a:xfrm>
            <a:off x="4021200" y="9721080"/>
            <a:ext cx="3075840" cy="511200"/>
          </a:xfrm>
          <a:prstGeom prst="rect">
            <a:avLst/>
          </a:prstGeom>
          <a:noFill/>
          <a:ln>
            <a:noFill/>
          </a:ln>
        </p:spPr>
        <p:txBody>
          <a:bodyPr lIns="99000" rIns="99000" tIns="49680" bIns="49680" anchor="b"/>
          <a:p>
            <a:pPr algn="r">
              <a:lnSpc>
                <a:spcPct val="100000"/>
              </a:lnSpc>
            </a:pPr>
            <a:fld id="{27AB840C-0586-4DB1-9817-92BC528F60FB}" type="slidenum">
              <a:rPr b="0" lang="fr-FR" sz="1300" spc="-1" strike="noStrike">
                <a:solidFill>
                  <a:srgbClr val="000000"/>
                </a:solidFill>
                <a:uFill>
                  <a:solidFill>
                    <a:srgbClr val="ffffff"/>
                  </a:solidFill>
                </a:uFill>
                <a:latin typeface="+mn-lt"/>
                <a:ea typeface="+mn-ea"/>
              </a:rPr>
              <a:t>&lt;numéro&gt;</a:t>
            </a:fld>
            <a:endParaRPr b="0" lang="fr-FR"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102" name="PlaceHolder 2"/>
          <p:cNvSpPr>
            <a:spLocks noGrp="1"/>
          </p:cNvSpPr>
          <p:nvPr>
            <p:ph type="body"/>
          </p:nvPr>
        </p:nvSpPr>
        <p:spPr>
          <a:xfrm>
            <a:off x="457200" y="1604520"/>
            <a:ext cx="822924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03" name="PlaceHolder 3"/>
          <p:cNvSpPr>
            <a:spLocks noGrp="1"/>
          </p:cNvSpPr>
          <p:nvPr>
            <p:ph type="body"/>
          </p:nvPr>
        </p:nvSpPr>
        <p:spPr>
          <a:xfrm>
            <a:off x="457200" y="3682080"/>
            <a:ext cx="822924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105" name="PlaceHolder 2"/>
          <p:cNvSpPr>
            <a:spLocks noGrp="1"/>
          </p:cNvSpPr>
          <p:nvPr>
            <p:ph type="body"/>
          </p:nvPr>
        </p:nvSpPr>
        <p:spPr>
          <a:xfrm>
            <a:off x="45720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06" name="PlaceHolder 3"/>
          <p:cNvSpPr>
            <a:spLocks noGrp="1"/>
          </p:cNvSpPr>
          <p:nvPr>
            <p:ph type="body"/>
          </p:nvPr>
        </p:nvSpPr>
        <p:spPr>
          <a:xfrm>
            <a:off x="467424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07" name="PlaceHolder 4"/>
          <p:cNvSpPr>
            <a:spLocks noGrp="1"/>
          </p:cNvSpPr>
          <p:nvPr>
            <p:ph type="body"/>
          </p:nvPr>
        </p:nvSpPr>
        <p:spPr>
          <a:xfrm>
            <a:off x="4674240" y="368208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08" name="PlaceHolder 5"/>
          <p:cNvSpPr>
            <a:spLocks noGrp="1"/>
          </p:cNvSpPr>
          <p:nvPr>
            <p:ph type="body"/>
          </p:nvPr>
        </p:nvSpPr>
        <p:spPr>
          <a:xfrm>
            <a:off x="457200" y="368208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110" name="PlaceHolder 2"/>
          <p:cNvSpPr>
            <a:spLocks noGrp="1"/>
          </p:cNvSpPr>
          <p:nvPr>
            <p:ph type="body"/>
          </p:nvPr>
        </p:nvSpPr>
        <p:spPr>
          <a:xfrm>
            <a:off x="457200" y="1604520"/>
            <a:ext cx="822924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11" name="PlaceHolder 3"/>
          <p:cNvSpPr>
            <a:spLocks noGrp="1"/>
          </p:cNvSpPr>
          <p:nvPr>
            <p:ph type="body"/>
          </p:nvPr>
        </p:nvSpPr>
        <p:spPr>
          <a:xfrm>
            <a:off x="457200" y="1604520"/>
            <a:ext cx="822924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pic>
        <p:nvPicPr>
          <p:cNvPr id="112" name="" descr=""/>
          <p:cNvPicPr/>
          <p:nvPr/>
        </p:nvPicPr>
        <p:blipFill>
          <a:blip r:embed="rId2"/>
          <a:stretch/>
        </p:blipFill>
        <p:spPr>
          <a:xfrm>
            <a:off x="2079000" y="1604520"/>
            <a:ext cx="4984920" cy="3977280"/>
          </a:xfrm>
          <a:prstGeom prst="rect">
            <a:avLst/>
          </a:prstGeom>
          <a:ln>
            <a:noFill/>
          </a:ln>
        </p:spPr>
      </p:pic>
      <p:pic>
        <p:nvPicPr>
          <p:cNvPr id="113"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15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159" name="PlaceHolder 2"/>
          <p:cNvSpPr>
            <a:spLocks noGrp="1"/>
          </p:cNvSpPr>
          <p:nvPr>
            <p:ph type="body"/>
          </p:nvPr>
        </p:nvSpPr>
        <p:spPr>
          <a:xfrm>
            <a:off x="457200" y="1604520"/>
            <a:ext cx="822924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161" name="PlaceHolder 2"/>
          <p:cNvSpPr>
            <a:spLocks noGrp="1"/>
          </p:cNvSpPr>
          <p:nvPr>
            <p:ph type="body"/>
          </p:nvPr>
        </p:nvSpPr>
        <p:spPr>
          <a:xfrm>
            <a:off x="457200" y="1604520"/>
            <a:ext cx="401580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62" name="PlaceHolder 3"/>
          <p:cNvSpPr>
            <a:spLocks noGrp="1"/>
          </p:cNvSpPr>
          <p:nvPr>
            <p:ph type="body"/>
          </p:nvPr>
        </p:nvSpPr>
        <p:spPr>
          <a:xfrm>
            <a:off x="4674240" y="1604520"/>
            <a:ext cx="401580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4733280" y="2708640"/>
            <a:ext cx="3313080" cy="788940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166" name="PlaceHolder 2"/>
          <p:cNvSpPr>
            <a:spLocks noGrp="1"/>
          </p:cNvSpPr>
          <p:nvPr>
            <p:ph type="body"/>
          </p:nvPr>
        </p:nvSpPr>
        <p:spPr>
          <a:xfrm>
            <a:off x="45720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67" name="PlaceHolder 3"/>
          <p:cNvSpPr>
            <a:spLocks noGrp="1"/>
          </p:cNvSpPr>
          <p:nvPr>
            <p:ph type="body"/>
          </p:nvPr>
        </p:nvSpPr>
        <p:spPr>
          <a:xfrm>
            <a:off x="457200" y="368208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68" name="PlaceHolder 4"/>
          <p:cNvSpPr>
            <a:spLocks noGrp="1"/>
          </p:cNvSpPr>
          <p:nvPr>
            <p:ph type="body"/>
          </p:nvPr>
        </p:nvSpPr>
        <p:spPr>
          <a:xfrm>
            <a:off x="4674240" y="1604520"/>
            <a:ext cx="401580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8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170" name="PlaceHolder 2"/>
          <p:cNvSpPr>
            <a:spLocks noGrp="1"/>
          </p:cNvSpPr>
          <p:nvPr>
            <p:ph type="body"/>
          </p:nvPr>
        </p:nvSpPr>
        <p:spPr>
          <a:xfrm>
            <a:off x="457200" y="1604520"/>
            <a:ext cx="401580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71" name="PlaceHolder 3"/>
          <p:cNvSpPr>
            <a:spLocks noGrp="1"/>
          </p:cNvSpPr>
          <p:nvPr>
            <p:ph type="body"/>
          </p:nvPr>
        </p:nvSpPr>
        <p:spPr>
          <a:xfrm>
            <a:off x="467424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72" name="PlaceHolder 4"/>
          <p:cNvSpPr>
            <a:spLocks noGrp="1"/>
          </p:cNvSpPr>
          <p:nvPr>
            <p:ph type="body"/>
          </p:nvPr>
        </p:nvSpPr>
        <p:spPr>
          <a:xfrm>
            <a:off x="4674240" y="368208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174" name="PlaceHolder 2"/>
          <p:cNvSpPr>
            <a:spLocks noGrp="1"/>
          </p:cNvSpPr>
          <p:nvPr>
            <p:ph type="body"/>
          </p:nvPr>
        </p:nvSpPr>
        <p:spPr>
          <a:xfrm>
            <a:off x="45720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75" name="PlaceHolder 3"/>
          <p:cNvSpPr>
            <a:spLocks noGrp="1"/>
          </p:cNvSpPr>
          <p:nvPr>
            <p:ph type="body"/>
          </p:nvPr>
        </p:nvSpPr>
        <p:spPr>
          <a:xfrm>
            <a:off x="467424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76" name="PlaceHolder 4"/>
          <p:cNvSpPr>
            <a:spLocks noGrp="1"/>
          </p:cNvSpPr>
          <p:nvPr>
            <p:ph type="body"/>
          </p:nvPr>
        </p:nvSpPr>
        <p:spPr>
          <a:xfrm>
            <a:off x="457200" y="3682080"/>
            <a:ext cx="822924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178" name="PlaceHolder 2"/>
          <p:cNvSpPr>
            <a:spLocks noGrp="1"/>
          </p:cNvSpPr>
          <p:nvPr>
            <p:ph type="body"/>
          </p:nvPr>
        </p:nvSpPr>
        <p:spPr>
          <a:xfrm>
            <a:off x="457200" y="1604520"/>
            <a:ext cx="822924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79" name="PlaceHolder 3"/>
          <p:cNvSpPr>
            <a:spLocks noGrp="1"/>
          </p:cNvSpPr>
          <p:nvPr>
            <p:ph type="body"/>
          </p:nvPr>
        </p:nvSpPr>
        <p:spPr>
          <a:xfrm>
            <a:off x="457200" y="3682080"/>
            <a:ext cx="822924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181" name="PlaceHolder 2"/>
          <p:cNvSpPr>
            <a:spLocks noGrp="1"/>
          </p:cNvSpPr>
          <p:nvPr>
            <p:ph type="body"/>
          </p:nvPr>
        </p:nvSpPr>
        <p:spPr>
          <a:xfrm>
            <a:off x="45720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82" name="PlaceHolder 3"/>
          <p:cNvSpPr>
            <a:spLocks noGrp="1"/>
          </p:cNvSpPr>
          <p:nvPr>
            <p:ph type="body"/>
          </p:nvPr>
        </p:nvSpPr>
        <p:spPr>
          <a:xfrm>
            <a:off x="467424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83" name="PlaceHolder 4"/>
          <p:cNvSpPr>
            <a:spLocks noGrp="1"/>
          </p:cNvSpPr>
          <p:nvPr>
            <p:ph type="body"/>
          </p:nvPr>
        </p:nvSpPr>
        <p:spPr>
          <a:xfrm>
            <a:off x="4674240" y="368208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84" name="PlaceHolder 5"/>
          <p:cNvSpPr>
            <a:spLocks noGrp="1"/>
          </p:cNvSpPr>
          <p:nvPr>
            <p:ph type="body"/>
          </p:nvPr>
        </p:nvSpPr>
        <p:spPr>
          <a:xfrm>
            <a:off x="457200" y="368208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186" name="PlaceHolder 2"/>
          <p:cNvSpPr>
            <a:spLocks noGrp="1"/>
          </p:cNvSpPr>
          <p:nvPr>
            <p:ph type="body"/>
          </p:nvPr>
        </p:nvSpPr>
        <p:spPr>
          <a:xfrm>
            <a:off x="457200" y="1604520"/>
            <a:ext cx="822924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87" name="PlaceHolder 3"/>
          <p:cNvSpPr>
            <a:spLocks noGrp="1"/>
          </p:cNvSpPr>
          <p:nvPr>
            <p:ph type="body"/>
          </p:nvPr>
        </p:nvSpPr>
        <p:spPr>
          <a:xfrm>
            <a:off x="457200" y="1604520"/>
            <a:ext cx="822924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pic>
        <p:nvPicPr>
          <p:cNvPr id="188" name="" descr=""/>
          <p:cNvPicPr/>
          <p:nvPr/>
        </p:nvPicPr>
        <p:blipFill>
          <a:blip r:embed="rId2"/>
          <a:stretch/>
        </p:blipFill>
        <p:spPr>
          <a:xfrm>
            <a:off x="2079000" y="1604520"/>
            <a:ext cx="4984920" cy="3977280"/>
          </a:xfrm>
          <a:prstGeom prst="rect">
            <a:avLst/>
          </a:prstGeom>
          <a:ln>
            <a:noFill/>
          </a:ln>
        </p:spPr>
      </p:pic>
      <p:pic>
        <p:nvPicPr>
          <p:cNvPr id="189" name="" descr=""/>
          <p:cNvPicPr/>
          <p:nvPr/>
        </p:nvPicPr>
        <p:blipFill>
          <a:blip r:embed="rId3"/>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2"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23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235" name="PlaceHolder 2"/>
          <p:cNvSpPr>
            <a:spLocks noGrp="1"/>
          </p:cNvSpPr>
          <p:nvPr>
            <p:ph type="body"/>
          </p:nvPr>
        </p:nvSpPr>
        <p:spPr>
          <a:xfrm>
            <a:off x="457200" y="1604520"/>
            <a:ext cx="822924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237" name="PlaceHolder 2"/>
          <p:cNvSpPr>
            <a:spLocks noGrp="1"/>
          </p:cNvSpPr>
          <p:nvPr>
            <p:ph type="body"/>
          </p:nvPr>
        </p:nvSpPr>
        <p:spPr>
          <a:xfrm>
            <a:off x="457200" y="1604520"/>
            <a:ext cx="401580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238" name="PlaceHolder 3"/>
          <p:cNvSpPr>
            <a:spLocks noGrp="1"/>
          </p:cNvSpPr>
          <p:nvPr>
            <p:ph type="body"/>
          </p:nvPr>
        </p:nvSpPr>
        <p:spPr>
          <a:xfrm>
            <a:off x="4674240" y="1604520"/>
            <a:ext cx="401580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9"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83" name="PlaceHolder 2"/>
          <p:cNvSpPr>
            <a:spLocks noGrp="1"/>
          </p:cNvSpPr>
          <p:nvPr>
            <p:ph type="body"/>
          </p:nvPr>
        </p:nvSpPr>
        <p:spPr>
          <a:xfrm>
            <a:off x="457200" y="1604520"/>
            <a:ext cx="822924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0" name="PlaceHolder 1"/>
          <p:cNvSpPr>
            <a:spLocks noGrp="1"/>
          </p:cNvSpPr>
          <p:nvPr>
            <p:ph type="subTitle"/>
          </p:nvPr>
        </p:nvSpPr>
        <p:spPr>
          <a:xfrm>
            <a:off x="4733280" y="2708640"/>
            <a:ext cx="3313080" cy="788940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242" name="PlaceHolder 2"/>
          <p:cNvSpPr>
            <a:spLocks noGrp="1"/>
          </p:cNvSpPr>
          <p:nvPr>
            <p:ph type="body"/>
          </p:nvPr>
        </p:nvSpPr>
        <p:spPr>
          <a:xfrm>
            <a:off x="45720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243" name="PlaceHolder 3"/>
          <p:cNvSpPr>
            <a:spLocks noGrp="1"/>
          </p:cNvSpPr>
          <p:nvPr>
            <p:ph type="body"/>
          </p:nvPr>
        </p:nvSpPr>
        <p:spPr>
          <a:xfrm>
            <a:off x="457200" y="368208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244" name="PlaceHolder 4"/>
          <p:cNvSpPr>
            <a:spLocks noGrp="1"/>
          </p:cNvSpPr>
          <p:nvPr>
            <p:ph type="body"/>
          </p:nvPr>
        </p:nvSpPr>
        <p:spPr>
          <a:xfrm>
            <a:off x="4674240" y="1604520"/>
            <a:ext cx="401580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246" name="PlaceHolder 2"/>
          <p:cNvSpPr>
            <a:spLocks noGrp="1"/>
          </p:cNvSpPr>
          <p:nvPr>
            <p:ph type="body"/>
          </p:nvPr>
        </p:nvSpPr>
        <p:spPr>
          <a:xfrm>
            <a:off x="457200" y="1604520"/>
            <a:ext cx="401580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247" name="PlaceHolder 3"/>
          <p:cNvSpPr>
            <a:spLocks noGrp="1"/>
          </p:cNvSpPr>
          <p:nvPr>
            <p:ph type="body"/>
          </p:nvPr>
        </p:nvSpPr>
        <p:spPr>
          <a:xfrm>
            <a:off x="467424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248" name="PlaceHolder 4"/>
          <p:cNvSpPr>
            <a:spLocks noGrp="1"/>
          </p:cNvSpPr>
          <p:nvPr>
            <p:ph type="body"/>
          </p:nvPr>
        </p:nvSpPr>
        <p:spPr>
          <a:xfrm>
            <a:off x="4674240" y="368208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250" name="PlaceHolder 2"/>
          <p:cNvSpPr>
            <a:spLocks noGrp="1"/>
          </p:cNvSpPr>
          <p:nvPr>
            <p:ph type="body"/>
          </p:nvPr>
        </p:nvSpPr>
        <p:spPr>
          <a:xfrm>
            <a:off x="45720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251" name="PlaceHolder 3"/>
          <p:cNvSpPr>
            <a:spLocks noGrp="1"/>
          </p:cNvSpPr>
          <p:nvPr>
            <p:ph type="body"/>
          </p:nvPr>
        </p:nvSpPr>
        <p:spPr>
          <a:xfrm>
            <a:off x="467424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252" name="PlaceHolder 4"/>
          <p:cNvSpPr>
            <a:spLocks noGrp="1"/>
          </p:cNvSpPr>
          <p:nvPr>
            <p:ph type="body"/>
          </p:nvPr>
        </p:nvSpPr>
        <p:spPr>
          <a:xfrm>
            <a:off x="457200" y="3682080"/>
            <a:ext cx="822924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254" name="PlaceHolder 2"/>
          <p:cNvSpPr>
            <a:spLocks noGrp="1"/>
          </p:cNvSpPr>
          <p:nvPr>
            <p:ph type="body"/>
          </p:nvPr>
        </p:nvSpPr>
        <p:spPr>
          <a:xfrm>
            <a:off x="457200" y="1604520"/>
            <a:ext cx="822924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255" name="PlaceHolder 3"/>
          <p:cNvSpPr>
            <a:spLocks noGrp="1"/>
          </p:cNvSpPr>
          <p:nvPr>
            <p:ph type="body"/>
          </p:nvPr>
        </p:nvSpPr>
        <p:spPr>
          <a:xfrm>
            <a:off x="457200" y="3682080"/>
            <a:ext cx="822924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257" name="PlaceHolder 2"/>
          <p:cNvSpPr>
            <a:spLocks noGrp="1"/>
          </p:cNvSpPr>
          <p:nvPr>
            <p:ph type="body"/>
          </p:nvPr>
        </p:nvSpPr>
        <p:spPr>
          <a:xfrm>
            <a:off x="45720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258" name="PlaceHolder 3"/>
          <p:cNvSpPr>
            <a:spLocks noGrp="1"/>
          </p:cNvSpPr>
          <p:nvPr>
            <p:ph type="body"/>
          </p:nvPr>
        </p:nvSpPr>
        <p:spPr>
          <a:xfrm>
            <a:off x="467424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259" name="PlaceHolder 4"/>
          <p:cNvSpPr>
            <a:spLocks noGrp="1"/>
          </p:cNvSpPr>
          <p:nvPr>
            <p:ph type="body"/>
          </p:nvPr>
        </p:nvSpPr>
        <p:spPr>
          <a:xfrm>
            <a:off x="4674240" y="368208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260" name="PlaceHolder 5"/>
          <p:cNvSpPr>
            <a:spLocks noGrp="1"/>
          </p:cNvSpPr>
          <p:nvPr>
            <p:ph type="body"/>
          </p:nvPr>
        </p:nvSpPr>
        <p:spPr>
          <a:xfrm>
            <a:off x="457200" y="368208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262" name="PlaceHolder 2"/>
          <p:cNvSpPr>
            <a:spLocks noGrp="1"/>
          </p:cNvSpPr>
          <p:nvPr>
            <p:ph type="body"/>
          </p:nvPr>
        </p:nvSpPr>
        <p:spPr>
          <a:xfrm>
            <a:off x="457200" y="1604520"/>
            <a:ext cx="822924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263" name="PlaceHolder 3"/>
          <p:cNvSpPr>
            <a:spLocks noGrp="1"/>
          </p:cNvSpPr>
          <p:nvPr>
            <p:ph type="body"/>
          </p:nvPr>
        </p:nvSpPr>
        <p:spPr>
          <a:xfrm>
            <a:off x="457200" y="1604520"/>
            <a:ext cx="822924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pic>
        <p:nvPicPr>
          <p:cNvPr id="264" name="" descr=""/>
          <p:cNvPicPr/>
          <p:nvPr/>
        </p:nvPicPr>
        <p:blipFill>
          <a:blip r:embed="rId2"/>
          <a:stretch/>
        </p:blipFill>
        <p:spPr>
          <a:xfrm>
            <a:off x="2079000" y="1604520"/>
            <a:ext cx="4984920" cy="3977280"/>
          </a:xfrm>
          <a:prstGeom prst="rect">
            <a:avLst/>
          </a:prstGeom>
          <a:ln>
            <a:noFill/>
          </a:ln>
        </p:spPr>
      </p:pic>
      <p:pic>
        <p:nvPicPr>
          <p:cNvPr id="265" name="" descr=""/>
          <p:cNvPicPr/>
          <p:nvPr/>
        </p:nvPicPr>
        <p:blipFill>
          <a:blip r:embed="rId3"/>
          <a:stretch/>
        </p:blipFill>
        <p:spPr>
          <a:xfrm>
            <a:off x="2079000" y="1604520"/>
            <a:ext cx="4984920" cy="39772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85" name="PlaceHolder 2"/>
          <p:cNvSpPr>
            <a:spLocks noGrp="1"/>
          </p:cNvSpPr>
          <p:nvPr>
            <p:ph type="body"/>
          </p:nvPr>
        </p:nvSpPr>
        <p:spPr>
          <a:xfrm>
            <a:off x="457200" y="1604520"/>
            <a:ext cx="401580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86" name="PlaceHolder 3"/>
          <p:cNvSpPr>
            <a:spLocks noGrp="1"/>
          </p:cNvSpPr>
          <p:nvPr>
            <p:ph type="body"/>
          </p:nvPr>
        </p:nvSpPr>
        <p:spPr>
          <a:xfrm>
            <a:off x="4674240" y="1604520"/>
            <a:ext cx="401580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733280" y="2708640"/>
            <a:ext cx="3313080" cy="788940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90" name="PlaceHolder 2"/>
          <p:cNvSpPr>
            <a:spLocks noGrp="1"/>
          </p:cNvSpPr>
          <p:nvPr>
            <p:ph type="body"/>
          </p:nvPr>
        </p:nvSpPr>
        <p:spPr>
          <a:xfrm>
            <a:off x="45720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91" name="PlaceHolder 3"/>
          <p:cNvSpPr>
            <a:spLocks noGrp="1"/>
          </p:cNvSpPr>
          <p:nvPr>
            <p:ph type="body"/>
          </p:nvPr>
        </p:nvSpPr>
        <p:spPr>
          <a:xfrm>
            <a:off x="457200" y="368208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92" name="PlaceHolder 4"/>
          <p:cNvSpPr>
            <a:spLocks noGrp="1"/>
          </p:cNvSpPr>
          <p:nvPr>
            <p:ph type="body"/>
          </p:nvPr>
        </p:nvSpPr>
        <p:spPr>
          <a:xfrm>
            <a:off x="4674240" y="1604520"/>
            <a:ext cx="401580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94" name="PlaceHolder 2"/>
          <p:cNvSpPr>
            <a:spLocks noGrp="1"/>
          </p:cNvSpPr>
          <p:nvPr>
            <p:ph type="body"/>
          </p:nvPr>
        </p:nvSpPr>
        <p:spPr>
          <a:xfrm>
            <a:off x="457200" y="1604520"/>
            <a:ext cx="4015800" cy="397728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95" name="PlaceHolder 3"/>
          <p:cNvSpPr>
            <a:spLocks noGrp="1"/>
          </p:cNvSpPr>
          <p:nvPr>
            <p:ph type="body"/>
          </p:nvPr>
        </p:nvSpPr>
        <p:spPr>
          <a:xfrm>
            <a:off x="467424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96" name="PlaceHolder 4"/>
          <p:cNvSpPr>
            <a:spLocks noGrp="1"/>
          </p:cNvSpPr>
          <p:nvPr>
            <p:ph type="body"/>
          </p:nvPr>
        </p:nvSpPr>
        <p:spPr>
          <a:xfrm>
            <a:off x="4674240" y="368208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733280" y="2708640"/>
            <a:ext cx="3313080" cy="1701720"/>
          </a:xfrm>
          <a:prstGeom prst="rect">
            <a:avLst/>
          </a:prstGeom>
        </p:spPr>
        <p:txBody>
          <a:bodyPr lIns="0" rIns="0" tIns="0" bIns="0" anchor="ctr"/>
          <a:p>
            <a:endParaRPr b="0" lang="fr-FR" sz="1800" spc="-1" strike="noStrike">
              <a:solidFill>
                <a:srgbClr val="000000"/>
              </a:solidFill>
              <a:uFill>
                <a:solidFill>
                  <a:srgbClr val="ffffff"/>
                </a:solidFill>
              </a:uFill>
              <a:latin typeface="Century Gothic"/>
            </a:endParaRPr>
          </a:p>
        </p:txBody>
      </p:sp>
      <p:sp>
        <p:nvSpPr>
          <p:cNvPr id="98" name="PlaceHolder 2"/>
          <p:cNvSpPr>
            <a:spLocks noGrp="1"/>
          </p:cNvSpPr>
          <p:nvPr>
            <p:ph type="body"/>
          </p:nvPr>
        </p:nvSpPr>
        <p:spPr>
          <a:xfrm>
            <a:off x="45720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99" name="PlaceHolder 3"/>
          <p:cNvSpPr>
            <a:spLocks noGrp="1"/>
          </p:cNvSpPr>
          <p:nvPr>
            <p:ph type="body"/>
          </p:nvPr>
        </p:nvSpPr>
        <p:spPr>
          <a:xfrm>
            <a:off x="4674240" y="1604520"/>
            <a:ext cx="401580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
        <p:nvSpPr>
          <p:cNvPr id="100" name="PlaceHolder 4"/>
          <p:cNvSpPr>
            <a:spLocks noGrp="1"/>
          </p:cNvSpPr>
          <p:nvPr>
            <p:ph type="body"/>
          </p:nvPr>
        </p:nvSpPr>
        <p:spPr>
          <a:xfrm>
            <a:off x="457200" y="3682080"/>
            <a:ext cx="8229240" cy="1896840"/>
          </a:xfrm>
          <a:prstGeom prst="rect">
            <a:avLst/>
          </a:prstGeom>
        </p:spPr>
        <p:txBody>
          <a:bodyPr lIns="0" rIns="0" tIns="0" bIns="0"/>
          <a:p>
            <a:endParaRPr b="0" lang="fr-FR" sz="2400" spc="-1" strike="noStrike">
              <a:solidFill>
                <a:srgbClr val="04617b"/>
              </a:solidFill>
              <a:uFill>
                <a:solidFill>
                  <a:srgbClr val="ffffff"/>
                </a:solidFill>
              </a:u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p:cNvSpPr/>
          <p:nvPr/>
        </p:nvSpPr>
        <p:spPr>
          <a:xfrm>
            <a:off x="992160" y="0"/>
            <a:ext cx="1599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a:off x="77760" y="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306360" y="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a:off x="1414800" y="0"/>
            <a:ext cx="1599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a:off x="500400" y="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5" name="CustomShape 6"/>
          <p:cNvSpPr/>
          <p:nvPr/>
        </p:nvSpPr>
        <p:spPr>
          <a:xfrm>
            <a:off x="729000" y="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6" name="CustomShape 7"/>
          <p:cNvSpPr/>
          <p:nvPr/>
        </p:nvSpPr>
        <p:spPr>
          <a:xfrm rot="10800000">
            <a:off x="8307360" y="6858000"/>
            <a:ext cx="1599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7" name="CustomShape 8"/>
          <p:cNvSpPr/>
          <p:nvPr/>
        </p:nvSpPr>
        <p:spPr>
          <a:xfrm rot="10800000">
            <a:off x="9221760" y="685800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8" name="CustomShape 9"/>
          <p:cNvSpPr/>
          <p:nvPr/>
        </p:nvSpPr>
        <p:spPr>
          <a:xfrm rot="10800000">
            <a:off x="8993160" y="685800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9" name="CustomShape 10"/>
          <p:cNvSpPr/>
          <p:nvPr/>
        </p:nvSpPr>
        <p:spPr>
          <a:xfrm>
            <a:off x="3887640" y="0"/>
            <a:ext cx="28191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0" name="CustomShape 11"/>
          <p:cNvSpPr/>
          <p:nvPr/>
        </p:nvSpPr>
        <p:spPr>
          <a:xfrm>
            <a:off x="2973240" y="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1" name="CustomShape 12"/>
          <p:cNvSpPr/>
          <p:nvPr/>
        </p:nvSpPr>
        <p:spPr>
          <a:xfrm>
            <a:off x="3201840" y="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2" name="CustomShape 13"/>
          <p:cNvSpPr/>
          <p:nvPr/>
        </p:nvSpPr>
        <p:spPr>
          <a:xfrm>
            <a:off x="65880" y="5034960"/>
            <a:ext cx="9143640" cy="1175400"/>
          </a:xfrm>
          <a:custGeom>
            <a:avLst/>
            <a:gdLst/>
            <a:ah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13" name="CustomShape 14"/>
          <p:cNvSpPr/>
          <p:nvPr/>
        </p:nvSpPr>
        <p:spPr>
          <a:xfrm>
            <a:off x="65880" y="3467520"/>
            <a:ext cx="9143640" cy="890280"/>
          </a:xfrm>
          <a:custGeom>
            <a:avLst/>
            <a:gdLst/>
            <a:ah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14" name="CustomShape 15"/>
          <p:cNvSpPr/>
          <p:nvPr/>
        </p:nvSpPr>
        <p:spPr>
          <a:xfrm>
            <a:off x="54000" y="5640840"/>
            <a:ext cx="3004200" cy="1211040"/>
          </a:xfrm>
          <a:custGeom>
            <a:avLst/>
            <a:gdLst/>
            <a:ahLst/>
            <a:rect l="l" t="t" r="r" b="b"/>
            <a:pathLst>
              <a:path w="3004457" h="1211283">
                <a:moveTo>
                  <a:pt x="0" y="0"/>
                </a:moveTo>
                <a:cubicBezTo>
                  <a:pt x="1103415" y="501732"/>
                  <a:pt x="2206831" y="1003465"/>
                  <a:pt x="3004457" y="1211283"/>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15" name="CustomShape 16"/>
          <p:cNvSpPr/>
          <p:nvPr/>
        </p:nvSpPr>
        <p:spPr>
          <a:xfrm>
            <a:off x="65880" y="5284440"/>
            <a:ext cx="9143640" cy="1478160"/>
          </a:xfrm>
          <a:custGeom>
            <a:avLst/>
            <a:gdLst/>
            <a:ah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16" name="CustomShape 17"/>
          <p:cNvSpPr/>
          <p:nvPr/>
        </p:nvSpPr>
        <p:spPr>
          <a:xfrm>
            <a:off x="2215080" y="5132160"/>
            <a:ext cx="6982200" cy="1719720"/>
          </a:xfrm>
          <a:custGeom>
            <a:avLst/>
            <a:gdLst/>
            <a:ah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17" name="CustomShape 18"/>
          <p:cNvSpPr/>
          <p:nvPr/>
        </p:nvSpPr>
        <p:spPr>
          <a:xfrm rot="1800000">
            <a:off x="3073680" y="2859120"/>
            <a:ext cx="1600920" cy="1387800"/>
          </a:xfrm>
          <a:prstGeom prst="hexagon">
            <a:avLst>
              <a:gd name="adj" fmla="val 28544"/>
              <a:gd name="vf" fmla="val 115470"/>
            </a:avLst>
          </a:prstGeom>
          <a:solidFill>
            <a:schemeClr val="bg1">
              <a:alpha val="10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18" name="CustomShape 19"/>
          <p:cNvSpPr/>
          <p:nvPr/>
        </p:nvSpPr>
        <p:spPr>
          <a:xfrm rot="1800000">
            <a:off x="3797640" y="412596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19" name="CustomShape 20"/>
          <p:cNvSpPr/>
          <p:nvPr/>
        </p:nvSpPr>
        <p:spPr>
          <a:xfrm rot="1800000">
            <a:off x="3807360" y="1592280"/>
            <a:ext cx="1600920" cy="1387800"/>
          </a:xfrm>
          <a:prstGeom prst="hexagon">
            <a:avLst>
              <a:gd name="adj" fmla="val 28544"/>
              <a:gd name="vf" fmla="val 115470"/>
            </a:avLst>
          </a:prstGeom>
          <a:solidFill>
            <a:schemeClr val="bg1">
              <a:alpha val="7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20" name="CustomShape 21"/>
          <p:cNvSpPr/>
          <p:nvPr/>
        </p:nvSpPr>
        <p:spPr>
          <a:xfrm rot="1800000">
            <a:off x="3054600" y="325440"/>
            <a:ext cx="1600920" cy="1387800"/>
          </a:xfrm>
          <a:prstGeom prst="hexagon">
            <a:avLst>
              <a:gd name="adj" fmla="val 28544"/>
              <a:gd name="vf" fmla="val 115470"/>
            </a:avLst>
          </a:prstGeom>
          <a:solidFill>
            <a:schemeClr val="bg1">
              <a:alpha val="4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21" name="CustomShape 22"/>
          <p:cNvSpPr/>
          <p:nvPr/>
        </p:nvSpPr>
        <p:spPr>
          <a:xfrm rot="1800000">
            <a:off x="4540680" y="5383080"/>
            <a:ext cx="1600920" cy="1387800"/>
          </a:xfrm>
          <a:prstGeom prst="hexagon">
            <a:avLst>
              <a:gd name="adj" fmla="val 28544"/>
              <a:gd name="vf" fmla="val 115470"/>
            </a:avLst>
          </a:prstGeom>
          <a:solidFill>
            <a:schemeClr val="bg1">
              <a:alpha val="6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2" name="CustomShape 23"/>
          <p:cNvSpPr/>
          <p:nvPr/>
        </p:nvSpPr>
        <p:spPr>
          <a:xfrm rot="1800000">
            <a:off x="-304560" y="4201200"/>
            <a:ext cx="1261080" cy="1387800"/>
          </a:xfrm>
          <a:custGeom>
            <a:avLst/>
            <a:gdLst/>
            <a:ah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3" name="CustomShape 24"/>
          <p:cNvSpPr/>
          <p:nvPr/>
        </p:nvSpPr>
        <p:spPr>
          <a:xfrm rot="1800000">
            <a:off x="101880" y="540216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4" name="CustomShape 25"/>
          <p:cNvSpPr/>
          <p:nvPr/>
        </p:nvSpPr>
        <p:spPr>
          <a:xfrm rot="1800000">
            <a:off x="130680" y="2849400"/>
            <a:ext cx="1600920" cy="1387800"/>
          </a:xfrm>
          <a:prstGeom prst="hexagon">
            <a:avLst>
              <a:gd name="adj" fmla="val 28544"/>
              <a:gd name="vf" fmla="val 115470"/>
            </a:avLst>
          </a:prstGeom>
          <a:solidFill>
            <a:schemeClr val="bg1">
              <a:alpha val="7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25" name="CustomShape 26"/>
          <p:cNvSpPr/>
          <p:nvPr/>
        </p:nvSpPr>
        <p:spPr>
          <a:xfrm rot="1800000">
            <a:off x="854280" y="412596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6" name="CustomShape 27"/>
          <p:cNvSpPr/>
          <p:nvPr/>
        </p:nvSpPr>
        <p:spPr>
          <a:xfrm rot="1800000">
            <a:off x="1587960" y="541152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7" name="CustomShape 28"/>
          <p:cNvSpPr/>
          <p:nvPr/>
        </p:nvSpPr>
        <p:spPr>
          <a:xfrm rot="1800000">
            <a:off x="1607040" y="2859120"/>
            <a:ext cx="1600920" cy="1387800"/>
          </a:xfrm>
          <a:prstGeom prst="hexagon">
            <a:avLst>
              <a:gd name="adj" fmla="val 28544"/>
              <a:gd name="vf" fmla="val 115470"/>
            </a:avLst>
          </a:prstGeom>
          <a:solidFill>
            <a:schemeClr val="bg1">
              <a:alpha val="7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28" name="CustomShape 29"/>
          <p:cNvSpPr/>
          <p:nvPr/>
        </p:nvSpPr>
        <p:spPr>
          <a:xfrm rot="1800000">
            <a:off x="873360" y="156348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9" name="CustomShape 30"/>
          <p:cNvSpPr/>
          <p:nvPr/>
        </p:nvSpPr>
        <p:spPr>
          <a:xfrm rot="1800000">
            <a:off x="6883920" y="4144680"/>
            <a:ext cx="1600920" cy="1387800"/>
          </a:xfrm>
          <a:prstGeom prst="hexagon">
            <a:avLst>
              <a:gd name="adj" fmla="val 28544"/>
              <a:gd name="vf" fmla="val 115470"/>
            </a:avLst>
          </a:prstGeom>
          <a:solidFill>
            <a:schemeClr val="bg1">
              <a:alpha val="10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30" name="CustomShape 31"/>
          <p:cNvSpPr/>
          <p:nvPr/>
        </p:nvSpPr>
        <p:spPr>
          <a:xfrm rot="1800000">
            <a:off x="7626600" y="542124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31" name="CustomShape 32"/>
          <p:cNvSpPr/>
          <p:nvPr/>
        </p:nvSpPr>
        <p:spPr>
          <a:xfrm rot="1800000">
            <a:off x="7626600" y="2868480"/>
            <a:ext cx="1600920" cy="1387800"/>
          </a:xfrm>
          <a:prstGeom prst="hexagon">
            <a:avLst>
              <a:gd name="adj" fmla="val 28544"/>
              <a:gd name="vf" fmla="val 115470"/>
            </a:avLst>
          </a:prstGeom>
          <a:solidFill>
            <a:schemeClr val="bg1">
              <a:alpha val="7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32" name="CustomShape 33"/>
          <p:cNvSpPr/>
          <p:nvPr/>
        </p:nvSpPr>
        <p:spPr>
          <a:xfrm rot="1800000">
            <a:off x="8384040" y="4055400"/>
            <a:ext cx="1243080" cy="1387800"/>
          </a:xfrm>
          <a:custGeom>
            <a:avLst/>
            <a:gdLst/>
            <a:ah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33" name="CustomShape 34"/>
          <p:cNvSpPr/>
          <p:nvPr/>
        </p:nvSpPr>
        <p:spPr>
          <a:xfrm rot="1800000">
            <a:off x="8384040" y="1511280"/>
            <a:ext cx="1241640" cy="1388520"/>
          </a:xfrm>
          <a:custGeom>
            <a:avLst/>
            <a:gdLst/>
            <a:ah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34" name="CustomShape 35" hidden="1"/>
          <p:cNvSpPr/>
          <p:nvPr/>
        </p:nvSpPr>
        <p:spPr>
          <a:xfrm>
            <a:off x="457200" y="333360"/>
            <a:ext cx="8229240" cy="6185160"/>
          </a:xfrm>
          <a:prstGeom prst="rect">
            <a:avLst/>
          </a:prstGeom>
          <a:solidFill>
            <a:schemeClr val="bg1"/>
          </a:solidFill>
          <a:ln w="6480">
            <a:solidFill>
              <a:schemeClr val="tx1"/>
            </a:solidFill>
            <a:round/>
          </a:ln>
        </p:spPr>
        <p:style>
          <a:lnRef idx="2">
            <a:schemeClr val="accent1">
              <a:shade val="50000"/>
            </a:schemeClr>
          </a:lnRef>
          <a:fillRef idx="1">
            <a:schemeClr val="accent1"/>
          </a:fillRef>
          <a:effectRef idx="0">
            <a:schemeClr val="accent1"/>
          </a:effectRef>
          <a:fontRef idx="minor"/>
        </p:style>
      </p:sp>
      <p:sp>
        <p:nvSpPr>
          <p:cNvPr id="35" name="CustomShape 36" hidden="1"/>
          <p:cNvSpPr/>
          <p:nvPr/>
        </p:nvSpPr>
        <p:spPr>
          <a:xfrm>
            <a:off x="4561200" y="-21600"/>
            <a:ext cx="3678840" cy="698760"/>
          </a:xfrm>
          <a:prstGeom prst="rect">
            <a:avLst/>
          </a:prstGeom>
          <a:solidFill>
            <a:srgbClr val="f5f5f5"/>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sp>
        <p:nvSpPr>
          <p:cNvPr id="36" name="CustomShape 37" hidden="1"/>
          <p:cNvSpPr/>
          <p:nvPr/>
        </p:nvSpPr>
        <p:spPr>
          <a:xfrm>
            <a:off x="4649040" y="-21600"/>
            <a:ext cx="3504960" cy="623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37" name="CustomShape 38"/>
          <p:cNvSpPr/>
          <p:nvPr/>
        </p:nvSpPr>
        <p:spPr>
          <a:xfrm>
            <a:off x="914400" y="0"/>
            <a:ext cx="1599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38" name="CustomShape 39"/>
          <p:cNvSpPr/>
          <p:nvPr/>
        </p:nvSpPr>
        <p:spPr>
          <a:xfrm>
            <a:off x="0" y="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39" name="CustomShape 40"/>
          <p:cNvSpPr/>
          <p:nvPr/>
        </p:nvSpPr>
        <p:spPr>
          <a:xfrm>
            <a:off x="228600" y="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0" name="CustomShape 41"/>
          <p:cNvSpPr/>
          <p:nvPr/>
        </p:nvSpPr>
        <p:spPr>
          <a:xfrm>
            <a:off x="1337400" y="0"/>
            <a:ext cx="1599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1" name="CustomShape 42"/>
          <p:cNvSpPr/>
          <p:nvPr/>
        </p:nvSpPr>
        <p:spPr>
          <a:xfrm>
            <a:off x="423000" y="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2" name="CustomShape 43"/>
          <p:cNvSpPr/>
          <p:nvPr/>
        </p:nvSpPr>
        <p:spPr>
          <a:xfrm>
            <a:off x="651600" y="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3" name="CustomShape 44"/>
          <p:cNvSpPr/>
          <p:nvPr/>
        </p:nvSpPr>
        <p:spPr>
          <a:xfrm rot="10800000">
            <a:off x="8229600" y="6858000"/>
            <a:ext cx="1599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4" name="CustomShape 45"/>
          <p:cNvSpPr/>
          <p:nvPr/>
        </p:nvSpPr>
        <p:spPr>
          <a:xfrm rot="10800000">
            <a:off x="9144000" y="685800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5" name="CustomShape 46"/>
          <p:cNvSpPr/>
          <p:nvPr/>
        </p:nvSpPr>
        <p:spPr>
          <a:xfrm rot="10800000">
            <a:off x="8915400" y="685800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6" name="CustomShape 47"/>
          <p:cNvSpPr/>
          <p:nvPr/>
        </p:nvSpPr>
        <p:spPr>
          <a:xfrm>
            <a:off x="3809880" y="0"/>
            <a:ext cx="28191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7" name="CustomShape 48"/>
          <p:cNvSpPr/>
          <p:nvPr/>
        </p:nvSpPr>
        <p:spPr>
          <a:xfrm>
            <a:off x="2895480" y="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8" name="CustomShape 49"/>
          <p:cNvSpPr/>
          <p:nvPr/>
        </p:nvSpPr>
        <p:spPr>
          <a:xfrm>
            <a:off x="3124080" y="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49" name="CustomShape 50"/>
          <p:cNvSpPr/>
          <p:nvPr/>
        </p:nvSpPr>
        <p:spPr>
          <a:xfrm>
            <a:off x="-11880" y="5034960"/>
            <a:ext cx="9143640" cy="1175400"/>
          </a:xfrm>
          <a:custGeom>
            <a:avLst/>
            <a:gdLst/>
            <a:ah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50" name="CustomShape 51"/>
          <p:cNvSpPr/>
          <p:nvPr/>
        </p:nvSpPr>
        <p:spPr>
          <a:xfrm>
            <a:off x="-11880" y="3467520"/>
            <a:ext cx="9143640" cy="890280"/>
          </a:xfrm>
          <a:custGeom>
            <a:avLst/>
            <a:gdLst/>
            <a:ah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51" name="CustomShape 52"/>
          <p:cNvSpPr/>
          <p:nvPr/>
        </p:nvSpPr>
        <p:spPr>
          <a:xfrm>
            <a:off x="-23760" y="5640840"/>
            <a:ext cx="3004200" cy="1211040"/>
          </a:xfrm>
          <a:custGeom>
            <a:avLst/>
            <a:gdLst/>
            <a:ahLst/>
            <a:rect l="l" t="t" r="r" b="b"/>
            <a:pathLst>
              <a:path w="3004457" h="1211283">
                <a:moveTo>
                  <a:pt x="0" y="0"/>
                </a:moveTo>
                <a:cubicBezTo>
                  <a:pt x="1103415" y="501732"/>
                  <a:pt x="2206831" y="1003465"/>
                  <a:pt x="3004457" y="1211283"/>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52" name="CustomShape 53"/>
          <p:cNvSpPr/>
          <p:nvPr/>
        </p:nvSpPr>
        <p:spPr>
          <a:xfrm>
            <a:off x="-11880" y="5284440"/>
            <a:ext cx="9143640" cy="1478160"/>
          </a:xfrm>
          <a:custGeom>
            <a:avLst/>
            <a:gdLst/>
            <a:ah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53" name="CustomShape 54"/>
          <p:cNvSpPr/>
          <p:nvPr/>
        </p:nvSpPr>
        <p:spPr>
          <a:xfrm>
            <a:off x="2137680" y="5132160"/>
            <a:ext cx="6982200" cy="1719720"/>
          </a:xfrm>
          <a:custGeom>
            <a:avLst/>
            <a:gdLst/>
            <a:ah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54" name="CustomShape 55"/>
          <p:cNvSpPr/>
          <p:nvPr/>
        </p:nvSpPr>
        <p:spPr>
          <a:xfrm rot="1800000">
            <a:off x="2996280" y="2859120"/>
            <a:ext cx="1600920" cy="1387800"/>
          </a:xfrm>
          <a:prstGeom prst="hexagon">
            <a:avLst>
              <a:gd name="adj" fmla="val 28544"/>
              <a:gd name="vf" fmla="val 115470"/>
            </a:avLst>
          </a:prstGeom>
          <a:solidFill>
            <a:schemeClr val="bg1">
              <a:alpha val="10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55" name="CustomShape 56"/>
          <p:cNvSpPr/>
          <p:nvPr/>
        </p:nvSpPr>
        <p:spPr>
          <a:xfrm rot="1800000">
            <a:off x="3720240" y="412596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56" name="CustomShape 57"/>
          <p:cNvSpPr/>
          <p:nvPr/>
        </p:nvSpPr>
        <p:spPr>
          <a:xfrm rot="1800000">
            <a:off x="3729600" y="1592280"/>
            <a:ext cx="1600920" cy="1387800"/>
          </a:xfrm>
          <a:prstGeom prst="hexagon">
            <a:avLst>
              <a:gd name="adj" fmla="val 28544"/>
              <a:gd name="vf" fmla="val 115470"/>
            </a:avLst>
          </a:prstGeom>
          <a:solidFill>
            <a:schemeClr val="bg1">
              <a:alpha val="7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57" name="CustomShape 58"/>
          <p:cNvSpPr/>
          <p:nvPr/>
        </p:nvSpPr>
        <p:spPr>
          <a:xfrm rot="1800000">
            <a:off x="2977200" y="325440"/>
            <a:ext cx="1600920" cy="1387800"/>
          </a:xfrm>
          <a:prstGeom prst="hexagon">
            <a:avLst>
              <a:gd name="adj" fmla="val 28544"/>
              <a:gd name="vf" fmla="val 115470"/>
            </a:avLst>
          </a:prstGeom>
          <a:solidFill>
            <a:schemeClr val="bg1">
              <a:alpha val="4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58" name="CustomShape 59"/>
          <p:cNvSpPr/>
          <p:nvPr/>
        </p:nvSpPr>
        <p:spPr>
          <a:xfrm rot="1800000">
            <a:off x="4462920" y="5383080"/>
            <a:ext cx="1600920" cy="1387800"/>
          </a:xfrm>
          <a:prstGeom prst="hexagon">
            <a:avLst>
              <a:gd name="adj" fmla="val 28544"/>
              <a:gd name="vf" fmla="val 115470"/>
            </a:avLst>
          </a:prstGeom>
          <a:solidFill>
            <a:schemeClr val="bg1">
              <a:alpha val="6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59" name="CustomShape 60"/>
          <p:cNvSpPr/>
          <p:nvPr/>
        </p:nvSpPr>
        <p:spPr>
          <a:xfrm rot="1800000">
            <a:off x="-381960" y="4201200"/>
            <a:ext cx="1261080" cy="1387800"/>
          </a:xfrm>
          <a:custGeom>
            <a:avLst/>
            <a:gdLst/>
            <a:ah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60" name="CustomShape 61"/>
          <p:cNvSpPr/>
          <p:nvPr/>
        </p:nvSpPr>
        <p:spPr>
          <a:xfrm rot="1800000">
            <a:off x="24480" y="540216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61" name="CustomShape 62"/>
          <p:cNvSpPr/>
          <p:nvPr/>
        </p:nvSpPr>
        <p:spPr>
          <a:xfrm rot="1800000">
            <a:off x="52920" y="2849400"/>
            <a:ext cx="1600920" cy="1387800"/>
          </a:xfrm>
          <a:prstGeom prst="hexagon">
            <a:avLst>
              <a:gd name="adj" fmla="val 28544"/>
              <a:gd name="vf" fmla="val 115470"/>
            </a:avLst>
          </a:prstGeom>
          <a:solidFill>
            <a:schemeClr val="bg1">
              <a:alpha val="7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62" name="CustomShape 63"/>
          <p:cNvSpPr/>
          <p:nvPr/>
        </p:nvSpPr>
        <p:spPr>
          <a:xfrm rot="1800000">
            <a:off x="776880" y="412596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63" name="CustomShape 64"/>
          <p:cNvSpPr/>
          <p:nvPr/>
        </p:nvSpPr>
        <p:spPr>
          <a:xfrm rot="1800000">
            <a:off x="1510200" y="541152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64" name="CustomShape 65"/>
          <p:cNvSpPr/>
          <p:nvPr/>
        </p:nvSpPr>
        <p:spPr>
          <a:xfrm rot="1800000">
            <a:off x="1529280" y="2859120"/>
            <a:ext cx="1600920" cy="1387800"/>
          </a:xfrm>
          <a:prstGeom prst="hexagon">
            <a:avLst>
              <a:gd name="adj" fmla="val 28544"/>
              <a:gd name="vf" fmla="val 115470"/>
            </a:avLst>
          </a:prstGeom>
          <a:solidFill>
            <a:schemeClr val="bg1">
              <a:alpha val="7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65" name="CustomShape 66"/>
          <p:cNvSpPr/>
          <p:nvPr/>
        </p:nvSpPr>
        <p:spPr>
          <a:xfrm rot="1800000">
            <a:off x="795960" y="156348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66" name="CustomShape 67"/>
          <p:cNvSpPr/>
          <p:nvPr/>
        </p:nvSpPr>
        <p:spPr>
          <a:xfrm rot="1800000">
            <a:off x="6806160" y="4144680"/>
            <a:ext cx="1600920" cy="1387800"/>
          </a:xfrm>
          <a:prstGeom prst="hexagon">
            <a:avLst>
              <a:gd name="adj" fmla="val 28544"/>
              <a:gd name="vf" fmla="val 115470"/>
            </a:avLst>
          </a:prstGeom>
          <a:solidFill>
            <a:schemeClr val="bg1">
              <a:alpha val="10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67" name="CustomShape 68"/>
          <p:cNvSpPr/>
          <p:nvPr/>
        </p:nvSpPr>
        <p:spPr>
          <a:xfrm rot="1800000">
            <a:off x="7549200" y="542124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68" name="CustomShape 69"/>
          <p:cNvSpPr/>
          <p:nvPr/>
        </p:nvSpPr>
        <p:spPr>
          <a:xfrm rot="1800000">
            <a:off x="7549200" y="2868480"/>
            <a:ext cx="1600920" cy="1387800"/>
          </a:xfrm>
          <a:prstGeom prst="hexagon">
            <a:avLst>
              <a:gd name="adj" fmla="val 28544"/>
              <a:gd name="vf" fmla="val 115470"/>
            </a:avLst>
          </a:prstGeom>
          <a:solidFill>
            <a:schemeClr val="bg1">
              <a:alpha val="7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69" name="CustomShape 70"/>
          <p:cNvSpPr/>
          <p:nvPr/>
        </p:nvSpPr>
        <p:spPr>
          <a:xfrm rot="1800000">
            <a:off x="8306280" y="4055400"/>
            <a:ext cx="1243080" cy="1387800"/>
          </a:xfrm>
          <a:custGeom>
            <a:avLst/>
            <a:gdLst/>
            <a:ah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70" name="CustomShape 71"/>
          <p:cNvSpPr/>
          <p:nvPr/>
        </p:nvSpPr>
        <p:spPr>
          <a:xfrm rot="1800000">
            <a:off x="8306640" y="1511280"/>
            <a:ext cx="1241640" cy="1388520"/>
          </a:xfrm>
          <a:custGeom>
            <a:avLst/>
            <a:gdLst/>
            <a:ah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71" name="CustomShape 72"/>
          <p:cNvSpPr/>
          <p:nvPr/>
        </p:nvSpPr>
        <p:spPr>
          <a:xfrm>
            <a:off x="4561200" y="-21600"/>
            <a:ext cx="3678840" cy="6271560"/>
          </a:xfrm>
          <a:prstGeom prst="rect">
            <a:avLst/>
          </a:prstGeom>
          <a:solidFill>
            <a:srgbClr val="f5f5f5"/>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sp>
        <p:nvSpPr>
          <p:cNvPr id="72" name="CustomShape 73"/>
          <p:cNvSpPr/>
          <p:nvPr/>
        </p:nvSpPr>
        <p:spPr>
          <a:xfrm>
            <a:off x="4649040" y="-21600"/>
            <a:ext cx="3504960" cy="2312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73" name="PlaceHolder 74"/>
          <p:cNvSpPr>
            <a:spLocks noGrp="1"/>
          </p:cNvSpPr>
          <p:nvPr>
            <p:ph type="title"/>
          </p:nvPr>
        </p:nvSpPr>
        <p:spPr>
          <a:xfrm>
            <a:off x="4733280" y="2708640"/>
            <a:ext cx="3313080" cy="1701720"/>
          </a:xfrm>
          <a:prstGeom prst="rect">
            <a:avLst/>
          </a:prstGeom>
        </p:spPr>
        <p:txBody>
          <a:bodyPr anchor="b"/>
          <a:p>
            <a:pPr>
              <a:lnSpc>
                <a:spcPct val="100000"/>
              </a:lnSpc>
            </a:pPr>
            <a:r>
              <a:rPr b="0" lang="fr-FR" sz="3600" spc="-1" strike="noStrike">
                <a:solidFill>
                  <a:srgbClr val="0f6fc6"/>
                </a:solidFill>
                <a:uFill>
                  <a:solidFill>
                    <a:srgbClr val="ffffff"/>
                  </a:solidFill>
                </a:uFill>
                <a:latin typeface="Century Gothic"/>
              </a:rPr>
              <a:t>Modifiez le style du titre</a:t>
            </a:r>
            <a:endParaRPr b="0" lang="fr-FR" sz="1800" spc="-1" strike="noStrike">
              <a:solidFill>
                <a:srgbClr val="000000"/>
              </a:solidFill>
              <a:uFill>
                <a:solidFill>
                  <a:srgbClr val="ffffff"/>
                </a:solidFill>
              </a:uFill>
              <a:latin typeface="Century Gothic"/>
            </a:endParaRPr>
          </a:p>
        </p:txBody>
      </p:sp>
      <p:sp>
        <p:nvSpPr>
          <p:cNvPr id="74" name="PlaceHolder 75"/>
          <p:cNvSpPr>
            <a:spLocks noGrp="1"/>
          </p:cNvSpPr>
          <p:nvPr>
            <p:ph type="dt"/>
          </p:nvPr>
        </p:nvSpPr>
        <p:spPr>
          <a:xfrm>
            <a:off x="4738680" y="1516680"/>
            <a:ext cx="2133360" cy="750600"/>
          </a:xfrm>
          <a:prstGeom prst="rect">
            <a:avLst/>
          </a:prstGeom>
        </p:spPr>
        <p:txBody>
          <a:bodyPr anchor="b"/>
          <a:p>
            <a:pPr>
              <a:lnSpc>
                <a:spcPct val="100000"/>
              </a:lnSpc>
            </a:pPr>
            <a:r>
              <a:rPr b="0" lang="fr-FR" sz="2400" spc="-1" strike="noStrike">
                <a:solidFill>
                  <a:srgbClr val="fefefe"/>
                </a:solidFill>
                <a:uFill>
                  <a:solidFill>
                    <a:srgbClr val="ffffff"/>
                  </a:solidFill>
                </a:uFill>
                <a:latin typeface="Century Gothic"/>
              </a:rPr>
              <a:t>12/12/2016</a:t>
            </a:r>
            <a:endParaRPr b="0" lang="fr-FR" sz="1400" spc="-1" strike="noStrike">
              <a:solidFill>
                <a:srgbClr val="000000"/>
              </a:solidFill>
              <a:uFill>
                <a:solidFill>
                  <a:srgbClr val="ffffff"/>
                </a:solidFill>
              </a:uFill>
              <a:latin typeface="Times New Roman"/>
            </a:endParaRPr>
          </a:p>
        </p:txBody>
      </p:sp>
      <p:sp>
        <p:nvSpPr>
          <p:cNvPr id="75" name="CustomShape 76"/>
          <p:cNvSpPr/>
          <p:nvPr/>
        </p:nvSpPr>
        <p:spPr>
          <a:xfrm>
            <a:off x="4650840" y="6088320"/>
            <a:ext cx="3504960" cy="81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76" name="PlaceHolder 77"/>
          <p:cNvSpPr>
            <a:spLocks noGrp="1"/>
          </p:cNvSpPr>
          <p:nvPr>
            <p:ph type="ftr"/>
          </p:nvPr>
        </p:nvSpPr>
        <p:spPr>
          <a:xfrm>
            <a:off x="5303520" y="5720040"/>
            <a:ext cx="283140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77" name="PlaceHolder 78"/>
          <p:cNvSpPr>
            <a:spLocks noGrp="1"/>
          </p:cNvSpPr>
          <p:nvPr>
            <p:ph type="sldNum"/>
          </p:nvPr>
        </p:nvSpPr>
        <p:spPr>
          <a:xfrm>
            <a:off x="4649040" y="5720040"/>
            <a:ext cx="643320" cy="364680"/>
          </a:xfrm>
          <a:prstGeom prst="rect">
            <a:avLst/>
          </a:prstGeom>
        </p:spPr>
        <p:txBody>
          <a:bodyPr anchor="ctr"/>
          <a:p>
            <a:pPr>
              <a:lnSpc>
                <a:spcPct val="100000"/>
              </a:lnSpc>
            </a:pPr>
            <a:fld id="{B07DAB3D-ABB8-47B8-A70D-18EC34335C01}" type="slidenum">
              <a:rPr b="0" lang="fr-FR" sz="1200" spc="-1" strike="noStrike">
                <a:solidFill>
                  <a:srgbClr val="0f6fc6"/>
                </a:solidFill>
                <a:uFill>
                  <a:solidFill>
                    <a:srgbClr val="ffffff"/>
                  </a:solidFill>
                </a:uFill>
                <a:latin typeface="Century Gothic"/>
              </a:rPr>
              <a:t>&lt;numéro&gt;</a:t>
            </a:fld>
            <a:endParaRPr b="0" lang="fr-FR" sz="1400" spc="-1" strike="noStrike">
              <a:solidFill>
                <a:srgbClr val="000000"/>
              </a:solidFill>
              <a:uFill>
                <a:solidFill>
                  <a:srgbClr val="ffffff"/>
                </a:solidFill>
              </a:uFill>
              <a:latin typeface="Times New Roman"/>
            </a:endParaRPr>
          </a:p>
        </p:txBody>
      </p:sp>
      <p:sp>
        <p:nvSpPr>
          <p:cNvPr id="78" name="CustomShape 79"/>
          <p:cNvSpPr/>
          <p:nvPr/>
        </p:nvSpPr>
        <p:spPr>
          <a:xfrm>
            <a:off x="4650840" y="6088320"/>
            <a:ext cx="3504960" cy="81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79" name="PlaceHolder 80"/>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fr-FR" sz="2400" spc="-1" strike="noStrike">
                <a:solidFill>
                  <a:srgbClr val="04617b"/>
                </a:solidFill>
                <a:uFill>
                  <a:solidFill>
                    <a:srgbClr val="ffffff"/>
                  </a:solidFill>
                </a:uFill>
                <a:latin typeface="Century Gothic"/>
              </a:rPr>
              <a:t>Cliquez pour éditer le format du plan de texte</a:t>
            </a:r>
            <a:endParaRPr b="0" lang="fr-FR" sz="2400" spc="-1" strike="noStrike">
              <a:solidFill>
                <a:srgbClr val="04617b"/>
              </a:solidFill>
              <a:uFill>
                <a:solidFill>
                  <a:srgbClr val="ffffff"/>
                </a:solidFill>
              </a:uFill>
              <a:latin typeface="Century Gothic"/>
            </a:endParaRPr>
          </a:p>
          <a:p>
            <a:pPr lvl="1" marL="864000" indent="-324000">
              <a:buClr>
                <a:srgbClr val="000000"/>
              </a:buClr>
              <a:buSzPct val="75000"/>
              <a:buFont typeface="Symbol" charset="2"/>
              <a:buChar char=""/>
            </a:pPr>
            <a:r>
              <a:rPr b="0" lang="fr-FR" sz="2000" spc="-1" strike="noStrike">
                <a:solidFill>
                  <a:srgbClr val="04617b"/>
                </a:solidFill>
                <a:uFill>
                  <a:solidFill>
                    <a:srgbClr val="ffffff"/>
                  </a:solidFill>
                </a:uFill>
                <a:latin typeface="Century Gothic"/>
              </a:rPr>
              <a:t>Second niveau de plan</a:t>
            </a:r>
            <a:endParaRPr b="0" lang="fr-FR" sz="2000" spc="-1" strike="noStrike">
              <a:solidFill>
                <a:srgbClr val="04617b"/>
              </a:solidFill>
              <a:uFill>
                <a:solidFill>
                  <a:srgbClr val="ffffff"/>
                </a:solidFill>
              </a:uFill>
              <a:latin typeface="Century Gothic"/>
            </a:endParaRPr>
          </a:p>
          <a:p>
            <a:pPr lvl="2" marL="1296000" indent="-288000">
              <a:buClr>
                <a:srgbClr val="000000"/>
              </a:buClr>
              <a:buSzPct val="45000"/>
              <a:buFont typeface="Wingdings" charset="2"/>
              <a:buChar char=""/>
            </a:pPr>
            <a:r>
              <a:rPr b="0" lang="fr-FR" sz="1800" spc="-1" strike="noStrike">
                <a:solidFill>
                  <a:srgbClr val="04617b"/>
                </a:solidFill>
                <a:uFill>
                  <a:solidFill>
                    <a:srgbClr val="ffffff"/>
                  </a:solidFill>
                </a:uFill>
                <a:latin typeface="Century Gothic"/>
              </a:rPr>
              <a:t>Troisième niveau de plan</a:t>
            </a:r>
            <a:endParaRPr b="0" lang="fr-FR" sz="1800" spc="-1" strike="noStrike">
              <a:solidFill>
                <a:srgbClr val="04617b"/>
              </a:solidFill>
              <a:uFill>
                <a:solidFill>
                  <a:srgbClr val="ffffff"/>
                </a:solidFill>
              </a:uFill>
              <a:latin typeface="Century Gothic"/>
            </a:endParaRPr>
          </a:p>
          <a:p>
            <a:pPr lvl="3" marL="1728000" indent="-216000">
              <a:buClr>
                <a:srgbClr val="000000"/>
              </a:buClr>
              <a:buSzPct val="75000"/>
              <a:buFont typeface="Symbol" charset="2"/>
              <a:buChar char=""/>
            </a:pPr>
            <a:r>
              <a:rPr b="0" lang="fr-FR" sz="1600" spc="-1" strike="noStrike">
                <a:solidFill>
                  <a:srgbClr val="04617b"/>
                </a:solidFill>
                <a:uFill>
                  <a:solidFill>
                    <a:srgbClr val="ffffff"/>
                  </a:solidFill>
                </a:uFill>
                <a:latin typeface="Century Gothic"/>
              </a:rPr>
              <a:t>Quatrième niveau de plan</a:t>
            </a:r>
            <a:endParaRPr b="0" lang="fr-FR" sz="1600" spc="-1" strike="noStrike">
              <a:solidFill>
                <a:srgbClr val="04617b"/>
              </a:solidFill>
              <a:uFill>
                <a:solidFill>
                  <a:srgbClr val="ffffff"/>
                </a:solidFill>
              </a:uFill>
              <a:latin typeface="Century Gothic"/>
            </a:endParaRPr>
          </a:p>
          <a:p>
            <a:pPr lvl="4" marL="2160000" indent="-216000">
              <a:buClr>
                <a:srgbClr val="000000"/>
              </a:buClr>
              <a:buSzPct val="45000"/>
              <a:buFont typeface="Wingdings" charset="2"/>
              <a:buChar char=""/>
            </a:pPr>
            <a:r>
              <a:rPr b="0" lang="fr-FR" sz="2000" spc="-1" strike="noStrike">
                <a:solidFill>
                  <a:srgbClr val="04617b"/>
                </a:solidFill>
                <a:uFill>
                  <a:solidFill>
                    <a:srgbClr val="ffffff"/>
                  </a:solidFill>
                </a:uFill>
                <a:latin typeface="Century Gothic"/>
              </a:rPr>
              <a:t>Cinquième niveau de plan</a:t>
            </a:r>
            <a:endParaRPr b="0" lang="fr-FR" sz="2000" spc="-1" strike="noStrike">
              <a:solidFill>
                <a:srgbClr val="04617b"/>
              </a:solidFill>
              <a:uFill>
                <a:solidFill>
                  <a:srgbClr val="ffffff"/>
                </a:solidFill>
              </a:uFill>
              <a:latin typeface="Century Gothic"/>
            </a:endParaRPr>
          </a:p>
          <a:p>
            <a:pPr lvl="5" marL="2592000" indent="-216000">
              <a:buClr>
                <a:srgbClr val="000000"/>
              </a:buClr>
              <a:buSzPct val="45000"/>
              <a:buFont typeface="Wingdings" charset="2"/>
              <a:buChar char=""/>
            </a:pPr>
            <a:r>
              <a:rPr b="0" lang="fr-FR" sz="2000" spc="-1" strike="noStrike">
                <a:solidFill>
                  <a:srgbClr val="04617b"/>
                </a:solidFill>
                <a:uFill>
                  <a:solidFill>
                    <a:srgbClr val="ffffff"/>
                  </a:solidFill>
                </a:uFill>
                <a:latin typeface="Century Gothic"/>
              </a:rPr>
              <a:t>Sixième niveau de plan</a:t>
            </a:r>
            <a:endParaRPr b="0" lang="fr-FR" sz="2000" spc="-1" strike="noStrike">
              <a:solidFill>
                <a:srgbClr val="04617b"/>
              </a:solidFill>
              <a:uFill>
                <a:solidFill>
                  <a:srgbClr val="ffffff"/>
                </a:solidFill>
              </a:uFill>
              <a:latin typeface="Century Gothic"/>
            </a:endParaRPr>
          </a:p>
          <a:p>
            <a:pPr lvl="6" marL="3024000" indent="-216000">
              <a:buClr>
                <a:srgbClr val="000000"/>
              </a:buClr>
              <a:buSzPct val="45000"/>
              <a:buFont typeface="Wingdings" charset="2"/>
              <a:buChar char=""/>
            </a:pPr>
            <a:r>
              <a:rPr b="0" lang="fr-FR" sz="2000" spc="-1" strike="noStrike">
                <a:solidFill>
                  <a:srgbClr val="04617b"/>
                </a:solidFill>
                <a:uFill>
                  <a:solidFill>
                    <a:srgbClr val="ffffff"/>
                  </a:solidFill>
                </a:uFill>
                <a:latin typeface="Century Gothic"/>
              </a:rPr>
              <a:t>Septième niveau de plan</a:t>
            </a:r>
            <a:endParaRPr b="0" lang="fr-FR" sz="2000" spc="-1" strike="noStrike">
              <a:solidFill>
                <a:srgbClr val="04617b"/>
              </a:solidFill>
              <a:uFill>
                <a:solidFill>
                  <a:srgbClr val="ffffff"/>
                </a:solidFill>
              </a:uFill>
              <a:latin typeface="Century Gothic"/>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992160" y="0"/>
            <a:ext cx="1599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15" name="CustomShape 2"/>
          <p:cNvSpPr/>
          <p:nvPr/>
        </p:nvSpPr>
        <p:spPr>
          <a:xfrm>
            <a:off x="77760" y="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16" name="CustomShape 3"/>
          <p:cNvSpPr/>
          <p:nvPr/>
        </p:nvSpPr>
        <p:spPr>
          <a:xfrm>
            <a:off x="306360" y="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17" name="CustomShape 4"/>
          <p:cNvSpPr/>
          <p:nvPr/>
        </p:nvSpPr>
        <p:spPr>
          <a:xfrm>
            <a:off x="1414800" y="0"/>
            <a:ext cx="1599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18" name="CustomShape 5"/>
          <p:cNvSpPr/>
          <p:nvPr/>
        </p:nvSpPr>
        <p:spPr>
          <a:xfrm>
            <a:off x="500400" y="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19" name="CustomShape 6"/>
          <p:cNvSpPr/>
          <p:nvPr/>
        </p:nvSpPr>
        <p:spPr>
          <a:xfrm>
            <a:off x="729000" y="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20" name="CustomShape 7"/>
          <p:cNvSpPr/>
          <p:nvPr/>
        </p:nvSpPr>
        <p:spPr>
          <a:xfrm rot="10800000">
            <a:off x="8307360" y="6858000"/>
            <a:ext cx="1599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21" name="CustomShape 8"/>
          <p:cNvSpPr/>
          <p:nvPr/>
        </p:nvSpPr>
        <p:spPr>
          <a:xfrm rot="10800000">
            <a:off x="9221760" y="685800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22" name="CustomShape 9"/>
          <p:cNvSpPr/>
          <p:nvPr/>
        </p:nvSpPr>
        <p:spPr>
          <a:xfrm rot="10800000">
            <a:off x="8993160" y="685800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23" name="CustomShape 10"/>
          <p:cNvSpPr/>
          <p:nvPr/>
        </p:nvSpPr>
        <p:spPr>
          <a:xfrm>
            <a:off x="3887640" y="0"/>
            <a:ext cx="28191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24" name="CustomShape 11"/>
          <p:cNvSpPr/>
          <p:nvPr/>
        </p:nvSpPr>
        <p:spPr>
          <a:xfrm>
            <a:off x="2973240" y="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25" name="CustomShape 12"/>
          <p:cNvSpPr/>
          <p:nvPr/>
        </p:nvSpPr>
        <p:spPr>
          <a:xfrm>
            <a:off x="3201840" y="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26" name="CustomShape 13"/>
          <p:cNvSpPr/>
          <p:nvPr/>
        </p:nvSpPr>
        <p:spPr>
          <a:xfrm>
            <a:off x="65880" y="5034960"/>
            <a:ext cx="9143640" cy="1175400"/>
          </a:xfrm>
          <a:custGeom>
            <a:avLst/>
            <a:gdLst/>
            <a:ah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127" name="CustomShape 14"/>
          <p:cNvSpPr/>
          <p:nvPr/>
        </p:nvSpPr>
        <p:spPr>
          <a:xfrm>
            <a:off x="65880" y="3467520"/>
            <a:ext cx="9143640" cy="890280"/>
          </a:xfrm>
          <a:custGeom>
            <a:avLst/>
            <a:gdLst/>
            <a:ah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128" name="CustomShape 15"/>
          <p:cNvSpPr/>
          <p:nvPr/>
        </p:nvSpPr>
        <p:spPr>
          <a:xfrm>
            <a:off x="54000" y="5640840"/>
            <a:ext cx="3004200" cy="1211040"/>
          </a:xfrm>
          <a:custGeom>
            <a:avLst/>
            <a:gdLst/>
            <a:ahLst/>
            <a:rect l="l" t="t" r="r" b="b"/>
            <a:pathLst>
              <a:path w="3004457" h="1211283">
                <a:moveTo>
                  <a:pt x="0" y="0"/>
                </a:moveTo>
                <a:cubicBezTo>
                  <a:pt x="1103415" y="501732"/>
                  <a:pt x="2206831" y="1003465"/>
                  <a:pt x="3004457" y="1211283"/>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129" name="CustomShape 16"/>
          <p:cNvSpPr/>
          <p:nvPr/>
        </p:nvSpPr>
        <p:spPr>
          <a:xfrm>
            <a:off x="65880" y="5284440"/>
            <a:ext cx="9143640" cy="1478160"/>
          </a:xfrm>
          <a:custGeom>
            <a:avLst/>
            <a:gdLst/>
            <a:ah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130" name="CustomShape 17"/>
          <p:cNvSpPr/>
          <p:nvPr/>
        </p:nvSpPr>
        <p:spPr>
          <a:xfrm>
            <a:off x="2215080" y="5132160"/>
            <a:ext cx="6982200" cy="1719720"/>
          </a:xfrm>
          <a:custGeom>
            <a:avLst/>
            <a:gdLst/>
            <a:ah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131" name="CustomShape 18"/>
          <p:cNvSpPr/>
          <p:nvPr/>
        </p:nvSpPr>
        <p:spPr>
          <a:xfrm rot="1800000">
            <a:off x="3073680" y="2859120"/>
            <a:ext cx="1600920" cy="1387800"/>
          </a:xfrm>
          <a:prstGeom prst="hexagon">
            <a:avLst>
              <a:gd name="adj" fmla="val 28544"/>
              <a:gd name="vf" fmla="val 115470"/>
            </a:avLst>
          </a:prstGeom>
          <a:solidFill>
            <a:schemeClr val="bg1">
              <a:alpha val="10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132" name="CustomShape 19"/>
          <p:cNvSpPr/>
          <p:nvPr/>
        </p:nvSpPr>
        <p:spPr>
          <a:xfrm rot="1800000">
            <a:off x="3797640" y="412596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133" name="CustomShape 20"/>
          <p:cNvSpPr/>
          <p:nvPr/>
        </p:nvSpPr>
        <p:spPr>
          <a:xfrm rot="1800000">
            <a:off x="3807360" y="1592280"/>
            <a:ext cx="1600920" cy="1387800"/>
          </a:xfrm>
          <a:prstGeom prst="hexagon">
            <a:avLst>
              <a:gd name="adj" fmla="val 28544"/>
              <a:gd name="vf" fmla="val 115470"/>
            </a:avLst>
          </a:prstGeom>
          <a:solidFill>
            <a:schemeClr val="bg1">
              <a:alpha val="7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134" name="CustomShape 21"/>
          <p:cNvSpPr/>
          <p:nvPr/>
        </p:nvSpPr>
        <p:spPr>
          <a:xfrm rot="1800000">
            <a:off x="3054600" y="325440"/>
            <a:ext cx="1600920" cy="1387800"/>
          </a:xfrm>
          <a:prstGeom prst="hexagon">
            <a:avLst>
              <a:gd name="adj" fmla="val 28544"/>
              <a:gd name="vf" fmla="val 115470"/>
            </a:avLst>
          </a:prstGeom>
          <a:solidFill>
            <a:schemeClr val="bg1">
              <a:alpha val="4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135" name="CustomShape 22"/>
          <p:cNvSpPr/>
          <p:nvPr/>
        </p:nvSpPr>
        <p:spPr>
          <a:xfrm rot="1800000">
            <a:off x="4540680" y="5383080"/>
            <a:ext cx="1600920" cy="1387800"/>
          </a:xfrm>
          <a:prstGeom prst="hexagon">
            <a:avLst>
              <a:gd name="adj" fmla="val 28544"/>
              <a:gd name="vf" fmla="val 115470"/>
            </a:avLst>
          </a:prstGeom>
          <a:solidFill>
            <a:schemeClr val="bg1">
              <a:alpha val="6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136" name="CustomShape 23"/>
          <p:cNvSpPr/>
          <p:nvPr/>
        </p:nvSpPr>
        <p:spPr>
          <a:xfrm rot="1800000">
            <a:off x="-304560" y="4201200"/>
            <a:ext cx="1261080" cy="1387800"/>
          </a:xfrm>
          <a:custGeom>
            <a:avLst/>
            <a:gdLst/>
            <a:ah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137" name="CustomShape 24"/>
          <p:cNvSpPr/>
          <p:nvPr/>
        </p:nvSpPr>
        <p:spPr>
          <a:xfrm rot="1800000">
            <a:off x="101880" y="540216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138" name="CustomShape 25"/>
          <p:cNvSpPr/>
          <p:nvPr/>
        </p:nvSpPr>
        <p:spPr>
          <a:xfrm rot="1800000">
            <a:off x="130680" y="2849400"/>
            <a:ext cx="1600920" cy="1387800"/>
          </a:xfrm>
          <a:prstGeom prst="hexagon">
            <a:avLst>
              <a:gd name="adj" fmla="val 28544"/>
              <a:gd name="vf" fmla="val 115470"/>
            </a:avLst>
          </a:prstGeom>
          <a:solidFill>
            <a:schemeClr val="bg1">
              <a:alpha val="7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139" name="CustomShape 26"/>
          <p:cNvSpPr/>
          <p:nvPr/>
        </p:nvSpPr>
        <p:spPr>
          <a:xfrm rot="1800000">
            <a:off x="854280" y="412596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140" name="CustomShape 27"/>
          <p:cNvSpPr/>
          <p:nvPr/>
        </p:nvSpPr>
        <p:spPr>
          <a:xfrm rot="1800000">
            <a:off x="1587960" y="541152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141" name="CustomShape 28"/>
          <p:cNvSpPr/>
          <p:nvPr/>
        </p:nvSpPr>
        <p:spPr>
          <a:xfrm rot="1800000">
            <a:off x="1607040" y="2859120"/>
            <a:ext cx="1600920" cy="1387800"/>
          </a:xfrm>
          <a:prstGeom prst="hexagon">
            <a:avLst>
              <a:gd name="adj" fmla="val 28544"/>
              <a:gd name="vf" fmla="val 115470"/>
            </a:avLst>
          </a:prstGeom>
          <a:solidFill>
            <a:schemeClr val="bg1">
              <a:alpha val="7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142" name="CustomShape 29"/>
          <p:cNvSpPr/>
          <p:nvPr/>
        </p:nvSpPr>
        <p:spPr>
          <a:xfrm rot="1800000">
            <a:off x="873360" y="156348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143" name="CustomShape 30"/>
          <p:cNvSpPr/>
          <p:nvPr/>
        </p:nvSpPr>
        <p:spPr>
          <a:xfrm rot="1800000">
            <a:off x="6883920" y="4144680"/>
            <a:ext cx="1600920" cy="1387800"/>
          </a:xfrm>
          <a:prstGeom prst="hexagon">
            <a:avLst>
              <a:gd name="adj" fmla="val 28544"/>
              <a:gd name="vf" fmla="val 115470"/>
            </a:avLst>
          </a:prstGeom>
          <a:solidFill>
            <a:schemeClr val="bg1">
              <a:alpha val="10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144" name="CustomShape 31"/>
          <p:cNvSpPr/>
          <p:nvPr/>
        </p:nvSpPr>
        <p:spPr>
          <a:xfrm rot="1800000">
            <a:off x="7626600" y="542124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145" name="CustomShape 32"/>
          <p:cNvSpPr/>
          <p:nvPr/>
        </p:nvSpPr>
        <p:spPr>
          <a:xfrm rot="1800000">
            <a:off x="7626600" y="2868480"/>
            <a:ext cx="1600920" cy="1387800"/>
          </a:xfrm>
          <a:prstGeom prst="hexagon">
            <a:avLst>
              <a:gd name="adj" fmla="val 28544"/>
              <a:gd name="vf" fmla="val 115470"/>
            </a:avLst>
          </a:prstGeom>
          <a:solidFill>
            <a:schemeClr val="bg1">
              <a:alpha val="7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146" name="CustomShape 33"/>
          <p:cNvSpPr/>
          <p:nvPr/>
        </p:nvSpPr>
        <p:spPr>
          <a:xfrm rot="1800000">
            <a:off x="8384040" y="4055400"/>
            <a:ext cx="1243080" cy="1387800"/>
          </a:xfrm>
          <a:custGeom>
            <a:avLst/>
            <a:gdLst/>
            <a:ah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147" name="CustomShape 34"/>
          <p:cNvSpPr/>
          <p:nvPr/>
        </p:nvSpPr>
        <p:spPr>
          <a:xfrm rot="1800000">
            <a:off x="8384040" y="1511280"/>
            <a:ext cx="1241640" cy="1388520"/>
          </a:xfrm>
          <a:custGeom>
            <a:avLst/>
            <a:gdLst/>
            <a:ah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148" name="CustomShape 35"/>
          <p:cNvSpPr/>
          <p:nvPr/>
        </p:nvSpPr>
        <p:spPr>
          <a:xfrm>
            <a:off x="457200" y="333360"/>
            <a:ext cx="8229240" cy="6185160"/>
          </a:xfrm>
          <a:prstGeom prst="rect">
            <a:avLst/>
          </a:prstGeom>
          <a:solidFill>
            <a:schemeClr val="bg1"/>
          </a:solidFill>
          <a:ln w="6480">
            <a:solidFill>
              <a:schemeClr val="tx1"/>
            </a:solidFill>
            <a:round/>
          </a:ln>
        </p:spPr>
        <p:style>
          <a:lnRef idx="2">
            <a:schemeClr val="accent1">
              <a:shade val="50000"/>
            </a:schemeClr>
          </a:lnRef>
          <a:fillRef idx="1">
            <a:schemeClr val="accent1"/>
          </a:fillRef>
          <a:effectRef idx="0">
            <a:schemeClr val="accent1"/>
          </a:effectRef>
          <a:fontRef idx="minor"/>
        </p:style>
      </p:sp>
      <p:sp>
        <p:nvSpPr>
          <p:cNvPr id="149" name="CustomShape 36"/>
          <p:cNvSpPr/>
          <p:nvPr/>
        </p:nvSpPr>
        <p:spPr>
          <a:xfrm>
            <a:off x="4561200" y="-21600"/>
            <a:ext cx="3678840" cy="698760"/>
          </a:xfrm>
          <a:prstGeom prst="rect">
            <a:avLst/>
          </a:prstGeom>
          <a:solidFill>
            <a:srgbClr val="f5f5f5"/>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sp>
        <p:nvSpPr>
          <p:cNvPr id="150" name="CustomShape 37"/>
          <p:cNvSpPr/>
          <p:nvPr/>
        </p:nvSpPr>
        <p:spPr>
          <a:xfrm>
            <a:off x="4649040" y="-21600"/>
            <a:ext cx="3504960" cy="623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51" name="PlaceHolder 38"/>
          <p:cNvSpPr>
            <a:spLocks noGrp="1"/>
          </p:cNvSpPr>
          <p:nvPr>
            <p:ph type="title"/>
          </p:nvPr>
        </p:nvSpPr>
        <p:spPr>
          <a:xfrm>
            <a:off x="1043640" y="1027800"/>
            <a:ext cx="7024320" cy="1142640"/>
          </a:xfrm>
          <a:prstGeom prst="rect">
            <a:avLst/>
          </a:prstGeom>
        </p:spPr>
        <p:txBody>
          <a:bodyPr anchor="b"/>
          <a:p>
            <a:pPr>
              <a:lnSpc>
                <a:spcPct val="100000"/>
              </a:lnSpc>
            </a:pPr>
            <a:r>
              <a:rPr b="0" lang="fr-FR" sz="4000" spc="-1" strike="noStrike">
                <a:solidFill>
                  <a:srgbClr val="0f6fc6"/>
                </a:solidFill>
                <a:uFill>
                  <a:solidFill>
                    <a:srgbClr val="ffffff"/>
                  </a:solidFill>
                </a:uFill>
                <a:latin typeface="Century Gothic"/>
              </a:rPr>
              <a:t>Modifiez le style du titre</a:t>
            </a:r>
            <a:endParaRPr b="0" lang="fr-FR" sz="1800" spc="-1" strike="noStrike">
              <a:solidFill>
                <a:srgbClr val="000000"/>
              </a:solidFill>
              <a:uFill>
                <a:solidFill>
                  <a:srgbClr val="ffffff"/>
                </a:solidFill>
              </a:uFill>
              <a:latin typeface="Century Gothic"/>
            </a:endParaRPr>
          </a:p>
        </p:txBody>
      </p:sp>
      <p:sp>
        <p:nvSpPr>
          <p:cNvPr id="152" name="PlaceHolder 39"/>
          <p:cNvSpPr>
            <a:spLocks noGrp="1"/>
          </p:cNvSpPr>
          <p:nvPr>
            <p:ph type="body"/>
          </p:nvPr>
        </p:nvSpPr>
        <p:spPr>
          <a:xfrm>
            <a:off x="1043640" y="2323800"/>
            <a:ext cx="6777000" cy="3508560"/>
          </a:xfrm>
          <a:prstGeom prst="rect">
            <a:avLst/>
          </a:prstGeom>
        </p:spPr>
        <p:txBody>
          <a:bodyPr/>
          <a:p>
            <a:pPr marL="432000" indent="-324000">
              <a:buClr>
                <a:srgbClr val="000000"/>
              </a:buClr>
              <a:buSzPct val="45000"/>
              <a:buFont typeface="Wingdings" charset="2"/>
              <a:buChar char=""/>
            </a:pPr>
            <a:r>
              <a:rPr b="0" lang="fr-FR" sz="2400" spc="-1" strike="noStrike">
                <a:solidFill>
                  <a:srgbClr val="04617b"/>
                </a:solidFill>
                <a:uFill>
                  <a:solidFill>
                    <a:srgbClr val="ffffff"/>
                  </a:solidFill>
                </a:uFill>
                <a:latin typeface="Century Gothic"/>
              </a:rPr>
              <a:t>Cliquez pour éditer le format du plan de texte</a:t>
            </a:r>
            <a:endParaRPr b="0" lang="fr-FR" sz="2400" spc="-1" strike="noStrike">
              <a:solidFill>
                <a:srgbClr val="04617b"/>
              </a:solidFill>
              <a:uFill>
                <a:solidFill>
                  <a:srgbClr val="ffffff"/>
                </a:solidFill>
              </a:uFill>
              <a:latin typeface="Century Gothic"/>
            </a:endParaRPr>
          </a:p>
          <a:p>
            <a:pPr lvl="1" marL="864000" indent="-324000">
              <a:buClr>
                <a:srgbClr val="000000"/>
              </a:buClr>
              <a:buSzPct val="75000"/>
              <a:buFont typeface="Symbol" charset="2"/>
              <a:buChar char=""/>
            </a:pPr>
            <a:r>
              <a:rPr b="0" lang="fr-FR" sz="2400" spc="-1" strike="noStrike">
                <a:solidFill>
                  <a:srgbClr val="04617b"/>
                </a:solidFill>
                <a:uFill>
                  <a:solidFill>
                    <a:srgbClr val="ffffff"/>
                  </a:solidFill>
                </a:uFill>
                <a:latin typeface="Century Gothic"/>
              </a:rPr>
              <a:t>Second niveau de plan</a:t>
            </a:r>
            <a:endParaRPr b="0" lang="fr-FR" sz="2400" spc="-1" strike="noStrike">
              <a:solidFill>
                <a:srgbClr val="04617b"/>
              </a:solidFill>
              <a:uFill>
                <a:solidFill>
                  <a:srgbClr val="ffffff"/>
                </a:solidFill>
              </a:uFill>
              <a:latin typeface="Century Gothic"/>
            </a:endParaRPr>
          </a:p>
          <a:p>
            <a:pPr lvl="2" marL="1296000" indent="-288000">
              <a:buClr>
                <a:srgbClr val="000000"/>
              </a:buClr>
              <a:buSzPct val="45000"/>
              <a:buFont typeface="Wingdings" charset="2"/>
              <a:buChar char=""/>
            </a:pPr>
            <a:r>
              <a:rPr b="0" lang="fr-FR" sz="2400" spc="-1" strike="noStrike">
                <a:solidFill>
                  <a:srgbClr val="04617b"/>
                </a:solidFill>
                <a:uFill>
                  <a:solidFill>
                    <a:srgbClr val="ffffff"/>
                  </a:solidFill>
                </a:uFill>
                <a:latin typeface="Century Gothic"/>
              </a:rPr>
              <a:t>Troisième niveau de plan</a:t>
            </a:r>
            <a:endParaRPr b="0" lang="fr-FR" sz="2400" spc="-1" strike="noStrike">
              <a:solidFill>
                <a:srgbClr val="04617b"/>
              </a:solidFill>
              <a:uFill>
                <a:solidFill>
                  <a:srgbClr val="ffffff"/>
                </a:solidFill>
              </a:uFill>
              <a:latin typeface="Century Gothic"/>
            </a:endParaRPr>
          </a:p>
          <a:p>
            <a:pPr lvl="3" marL="1728000" indent="-216000">
              <a:buClr>
                <a:srgbClr val="000000"/>
              </a:buClr>
              <a:buSzPct val="75000"/>
              <a:buFont typeface="Symbol" charset="2"/>
              <a:buChar char=""/>
            </a:pPr>
            <a:r>
              <a:rPr b="0" lang="fr-FR" sz="2400" spc="-1" strike="noStrike">
                <a:solidFill>
                  <a:srgbClr val="04617b"/>
                </a:solidFill>
                <a:uFill>
                  <a:solidFill>
                    <a:srgbClr val="ffffff"/>
                  </a:solidFill>
                </a:uFill>
                <a:latin typeface="Century Gothic"/>
              </a:rPr>
              <a:t>Quatrième niveau de plan</a:t>
            </a:r>
            <a:endParaRPr b="0" lang="fr-FR" sz="2400" spc="-1" strike="noStrike">
              <a:solidFill>
                <a:srgbClr val="04617b"/>
              </a:solidFill>
              <a:uFill>
                <a:solidFill>
                  <a:srgbClr val="ffffff"/>
                </a:solidFill>
              </a:uFill>
              <a:latin typeface="Century Gothic"/>
            </a:endParaRPr>
          </a:p>
          <a:p>
            <a:pPr lvl="4" marL="2160000" indent="-216000">
              <a:buClr>
                <a:srgbClr val="000000"/>
              </a:buClr>
              <a:buSzPct val="45000"/>
              <a:buFont typeface="Wingdings" charset="2"/>
              <a:buChar char=""/>
            </a:pPr>
            <a:r>
              <a:rPr b="0" lang="fr-FR" sz="2400" spc="-1" strike="noStrike">
                <a:solidFill>
                  <a:srgbClr val="04617b"/>
                </a:solidFill>
                <a:uFill>
                  <a:solidFill>
                    <a:srgbClr val="ffffff"/>
                  </a:solidFill>
                </a:uFill>
                <a:latin typeface="Century Gothic"/>
              </a:rPr>
              <a:t>Cinquième niveau de plan</a:t>
            </a:r>
            <a:endParaRPr b="0" lang="fr-FR" sz="2400" spc="-1" strike="noStrike">
              <a:solidFill>
                <a:srgbClr val="04617b"/>
              </a:solidFill>
              <a:uFill>
                <a:solidFill>
                  <a:srgbClr val="ffffff"/>
                </a:solidFill>
              </a:uFill>
              <a:latin typeface="Century Gothic"/>
            </a:endParaRPr>
          </a:p>
          <a:p>
            <a:pPr lvl="5" marL="2592000" indent="-216000">
              <a:buClr>
                <a:srgbClr val="000000"/>
              </a:buClr>
              <a:buSzPct val="45000"/>
              <a:buFont typeface="Wingdings" charset="2"/>
              <a:buChar char=""/>
            </a:pPr>
            <a:r>
              <a:rPr b="0" lang="fr-FR" sz="2400" spc="-1" strike="noStrike">
                <a:solidFill>
                  <a:srgbClr val="04617b"/>
                </a:solidFill>
                <a:uFill>
                  <a:solidFill>
                    <a:srgbClr val="ffffff"/>
                  </a:solidFill>
                </a:uFill>
                <a:latin typeface="Century Gothic"/>
              </a:rPr>
              <a:t>Sixième niveau de plan</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Septième niveau de planModifiez les styles du texte du masque</a:t>
            </a:r>
            <a:endParaRPr b="0" lang="fr-FR" sz="24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Deuxième niveau</a:t>
            </a:r>
            <a:endParaRPr b="0" lang="fr-FR" sz="2400" spc="-1" strike="noStrike">
              <a:solidFill>
                <a:srgbClr val="04617b"/>
              </a:solidFill>
              <a:uFill>
                <a:solidFill>
                  <a:srgbClr val="ffffff"/>
                </a:solidFill>
              </a:uFill>
              <a:latin typeface="Century Gothic"/>
            </a:endParaRPr>
          </a:p>
          <a:p>
            <a:pPr lvl="2" marL="914400" indent="-228240">
              <a:lnSpc>
                <a:spcPct val="100000"/>
              </a:lnSpc>
              <a:buClr>
                <a:srgbClr val="0f6fc6"/>
              </a:buClr>
              <a:buSzPct val="76000"/>
              <a:buFont typeface="Wingdings 2" charset="2"/>
              <a:buChar char=""/>
            </a:pPr>
            <a:r>
              <a:rPr b="0" lang="fr-FR" sz="2000" spc="-1" strike="noStrike">
                <a:solidFill>
                  <a:srgbClr val="04617b"/>
                </a:solidFill>
                <a:uFill>
                  <a:solidFill>
                    <a:srgbClr val="ffffff"/>
                  </a:solidFill>
                </a:uFill>
                <a:latin typeface="Century Gothic"/>
              </a:rPr>
              <a:t>Troisième niveau</a:t>
            </a:r>
            <a:endParaRPr b="0" lang="fr-FR" sz="2400" spc="-1" strike="noStrike">
              <a:solidFill>
                <a:srgbClr val="04617b"/>
              </a:solidFill>
              <a:uFill>
                <a:solidFill>
                  <a:srgbClr val="ffffff"/>
                </a:solidFill>
              </a:uFill>
              <a:latin typeface="Century Gothic"/>
            </a:endParaRPr>
          </a:p>
          <a:p>
            <a:pPr lvl="3" marL="1124640" indent="-228240">
              <a:lnSpc>
                <a:spcPct val="100000"/>
              </a:lnSpc>
              <a:buClr>
                <a:srgbClr val="0f6fc6"/>
              </a:buClr>
              <a:buSzPct val="76000"/>
              <a:buFont typeface="Wingdings 2" charset="2"/>
              <a:buChar char=""/>
            </a:pPr>
            <a:r>
              <a:rPr b="0" lang="fr-FR" sz="1800" spc="-1" strike="noStrike">
                <a:solidFill>
                  <a:srgbClr val="04617b"/>
                </a:solidFill>
                <a:uFill>
                  <a:solidFill>
                    <a:srgbClr val="ffffff"/>
                  </a:solidFill>
                </a:uFill>
                <a:latin typeface="Century Gothic"/>
              </a:rPr>
              <a:t>Quatrième niveau</a:t>
            </a:r>
            <a:endParaRPr b="0" lang="fr-FR" sz="2400" spc="-1" strike="noStrike">
              <a:solidFill>
                <a:srgbClr val="04617b"/>
              </a:solidFill>
              <a:uFill>
                <a:solidFill>
                  <a:srgbClr val="ffffff"/>
                </a:solidFill>
              </a:uFill>
              <a:latin typeface="Century Gothic"/>
            </a:endParaRPr>
          </a:p>
          <a:p>
            <a:pPr lvl="4" marL="1325880" indent="-228240">
              <a:lnSpc>
                <a:spcPct val="100000"/>
              </a:lnSpc>
              <a:buClr>
                <a:srgbClr val="0f6fc6"/>
              </a:buClr>
              <a:buSzPct val="76000"/>
              <a:buFont typeface="Wingdings 2" charset="2"/>
              <a:buChar char=""/>
            </a:pPr>
            <a:r>
              <a:rPr b="0" lang="fr-FR" sz="1600" spc="-1" strike="noStrike">
                <a:solidFill>
                  <a:srgbClr val="04617b"/>
                </a:solidFill>
                <a:uFill>
                  <a:solidFill>
                    <a:srgbClr val="ffffff"/>
                  </a:solidFill>
                </a:uFill>
                <a:latin typeface="Century Gothic"/>
              </a:rPr>
              <a:t>Cinquième niveau</a:t>
            </a:r>
            <a:endParaRPr b="0" lang="fr-FR" sz="2400" spc="-1" strike="noStrike">
              <a:solidFill>
                <a:srgbClr val="04617b"/>
              </a:solidFill>
              <a:uFill>
                <a:solidFill>
                  <a:srgbClr val="ffffff"/>
                </a:solidFill>
              </a:uFill>
              <a:latin typeface="Century Gothic"/>
            </a:endParaRPr>
          </a:p>
        </p:txBody>
      </p:sp>
      <p:sp>
        <p:nvSpPr>
          <p:cNvPr id="153" name="PlaceHolder 40"/>
          <p:cNvSpPr>
            <a:spLocks noGrp="1"/>
          </p:cNvSpPr>
          <p:nvPr>
            <p:ph type="dt"/>
          </p:nvPr>
        </p:nvSpPr>
        <p:spPr>
          <a:xfrm>
            <a:off x="5997240" y="224640"/>
            <a:ext cx="2133360" cy="364680"/>
          </a:xfrm>
          <a:prstGeom prst="rect">
            <a:avLst/>
          </a:prstGeom>
        </p:spPr>
        <p:txBody>
          <a:bodyPr anchor="ctr"/>
          <a:p>
            <a:pPr algn="r">
              <a:lnSpc>
                <a:spcPct val="100000"/>
              </a:lnSpc>
            </a:pPr>
            <a:r>
              <a:rPr b="0" lang="fr-FR" sz="1200" spc="-1" strike="noStrike">
                <a:solidFill>
                  <a:srgbClr val="fefefe"/>
                </a:solidFill>
                <a:uFill>
                  <a:solidFill>
                    <a:srgbClr val="ffffff"/>
                  </a:solidFill>
                </a:uFill>
                <a:latin typeface="Century Gothic"/>
              </a:rPr>
              <a:t>12/12/2016</a:t>
            </a:r>
            <a:endParaRPr b="0" lang="fr-FR" sz="1400" spc="-1" strike="noStrike">
              <a:solidFill>
                <a:srgbClr val="000000"/>
              </a:solidFill>
              <a:uFill>
                <a:solidFill>
                  <a:srgbClr val="ffffff"/>
                </a:solidFill>
              </a:uFill>
              <a:latin typeface="Times New Roman"/>
            </a:endParaRPr>
          </a:p>
        </p:txBody>
      </p:sp>
      <p:sp>
        <p:nvSpPr>
          <p:cNvPr id="154" name="PlaceHolder 41"/>
          <p:cNvSpPr>
            <a:spLocks noGrp="1"/>
          </p:cNvSpPr>
          <p:nvPr>
            <p:ph type="ftr"/>
          </p:nvPr>
        </p:nvSpPr>
        <p:spPr>
          <a:xfrm>
            <a:off x="4641480" y="5852160"/>
            <a:ext cx="350172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155" name="PlaceHolder 42"/>
          <p:cNvSpPr>
            <a:spLocks noGrp="1"/>
          </p:cNvSpPr>
          <p:nvPr>
            <p:ph type="sldNum"/>
          </p:nvPr>
        </p:nvSpPr>
        <p:spPr>
          <a:xfrm>
            <a:off x="4649040" y="224640"/>
            <a:ext cx="1331640" cy="364680"/>
          </a:xfrm>
          <a:prstGeom prst="rect">
            <a:avLst/>
          </a:prstGeom>
        </p:spPr>
        <p:txBody>
          <a:bodyPr anchor="ctr"/>
          <a:p>
            <a:pPr>
              <a:lnSpc>
                <a:spcPct val="100000"/>
              </a:lnSpc>
            </a:pPr>
            <a:fld id="{7BA0518E-E5C5-44CF-B406-234B5623C436}" type="slidenum">
              <a:rPr b="0" lang="fr-FR" sz="1200" spc="-1" strike="noStrike">
                <a:solidFill>
                  <a:srgbClr val="fefefe"/>
                </a:solidFill>
                <a:uFill>
                  <a:solidFill>
                    <a:srgbClr val="ffffff"/>
                  </a:solidFill>
                </a:uFill>
                <a:latin typeface="Century Gothic"/>
              </a:rPr>
              <a:t>&lt;numéro&gt;</a:t>
            </a:fld>
            <a:endParaRPr b="0"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992160" y="0"/>
            <a:ext cx="1599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91" name="CustomShape 2"/>
          <p:cNvSpPr/>
          <p:nvPr/>
        </p:nvSpPr>
        <p:spPr>
          <a:xfrm>
            <a:off x="77760" y="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92" name="CustomShape 3"/>
          <p:cNvSpPr/>
          <p:nvPr/>
        </p:nvSpPr>
        <p:spPr>
          <a:xfrm>
            <a:off x="306360" y="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93" name="CustomShape 4"/>
          <p:cNvSpPr/>
          <p:nvPr/>
        </p:nvSpPr>
        <p:spPr>
          <a:xfrm>
            <a:off x="1414800" y="0"/>
            <a:ext cx="1599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94" name="CustomShape 5"/>
          <p:cNvSpPr/>
          <p:nvPr/>
        </p:nvSpPr>
        <p:spPr>
          <a:xfrm>
            <a:off x="500400" y="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95" name="CustomShape 6"/>
          <p:cNvSpPr/>
          <p:nvPr/>
        </p:nvSpPr>
        <p:spPr>
          <a:xfrm>
            <a:off x="729000" y="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96" name="CustomShape 7"/>
          <p:cNvSpPr/>
          <p:nvPr/>
        </p:nvSpPr>
        <p:spPr>
          <a:xfrm rot="10800000">
            <a:off x="8307360" y="6858000"/>
            <a:ext cx="1599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97" name="CustomShape 8"/>
          <p:cNvSpPr/>
          <p:nvPr/>
        </p:nvSpPr>
        <p:spPr>
          <a:xfrm rot="10800000">
            <a:off x="9221760" y="685800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98" name="CustomShape 9"/>
          <p:cNvSpPr/>
          <p:nvPr/>
        </p:nvSpPr>
        <p:spPr>
          <a:xfrm rot="10800000">
            <a:off x="8993160" y="685800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199" name="CustomShape 10"/>
          <p:cNvSpPr/>
          <p:nvPr/>
        </p:nvSpPr>
        <p:spPr>
          <a:xfrm>
            <a:off x="3887640" y="0"/>
            <a:ext cx="28191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00" name="CustomShape 11"/>
          <p:cNvSpPr/>
          <p:nvPr/>
        </p:nvSpPr>
        <p:spPr>
          <a:xfrm>
            <a:off x="2973240" y="0"/>
            <a:ext cx="45684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01" name="CustomShape 12"/>
          <p:cNvSpPr/>
          <p:nvPr/>
        </p:nvSpPr>
        <p:spPr>
          <a:xfrm>
            <a:off x="3201840" y="0"/>
            <a:ext cx="761760" cy="685764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p:style>
      </p:sp>
      <p:sp>
        <p:nvSpPr>
          <p:cNvPr id="202" name="CustomShape 13"/>
          <p:cNvSpPr/>
          <p:nvPr/>
        </p:nvSpPr>
        <p:spPr>
          <a:xfrm>
            <a:off x="65880" y="5034960"/>
            <a:ext cx="9143640" cy="1175400"/>
          </a:xfrm>
          <a:custGeom>
            <a:avLst/>
            <a:gdLst/>
            <a:ah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203" name="CustomShape 14"/>
          <p:cNvSpPr/>
          <p:nvPr/>
        </p:nvSpPr>
        <p:spPr>
          <a:xfrm>
            <a:off x="65880" y="3467520"/>
            <a:ext cx="9143640" cy="890280"/>
          </a:xfrm>
          <a:custGeom>
            <a:avLst/>
            <a:gdLst/>
            <a:ah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204" name="CustomShape 15"/>
          <p:cNvSpPr/>
          <p:nvPr/>
        </p:nvSpPr>
        <p:spPr>
          <a:xfrm>
            <a:off x="54000" y="5640840"/>
            <a:ext cx="3004200" cy="1211040"/>
          </a:xfrm>
          <a:custGeom>
            <a:avLst/>
            <a:gdLst/>
            <a:ahLst/>
            <a:rect l="l" t="t" r="r" b="b"/>
            <a:pathLst>
              <a:path w="3004457" h="1211283">
                <a:moveTo>
                  <a:pt x="0" y="0"/>
                </a:moveTo>
                <a:cubicBezTo>
                  <a:pt x="1103415" y="501732"/>
                  <a:pt x="2206831" y="1003465"/>
                  <a:pt x="3004457" y="1211283"/>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205" name="CustomShape 16"/>
          <p:cNvSpPr/>
          <p:nvPr/>
        </p:nvSpPr>
        <p:spPr>
          <a:xfrm>
            <a:off x="65880" y="5284440"/>
            <a:ext cx="9143640" cy="1478160"/>
          </a:xfrm>
          <a:custGeom>
            <a:avLst/>
            <a:gdLst/>
            <a:ah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206" name="CustomShape 17"/>
          <p:cNvSpPr/>
          <p:nvPr/>
        </p:nvSpPr>
        <p:spPr>
          <a:xfrm>
            <a:off x="2215080" y="5132160"/>
            <a:ext cx="6982200" cy="1719720"/>
          </a:xfrm>
          <a:custGeom>
            <a:avLst/>
            <a:gdLst/>
            <a:ah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480">
            <a:solidFill>
              <a:schemeClr val="bg1">
                <a:alpha val="20000"/>
              </a:schemeClr>
            </a:solidFill>
            <a:round/>
          </a:ln>
        </p:spPr>
        <p:style>
          <a:lnRef idx="1">
            <a:schemeClr val="accent1"/>
          </a:lnRef>
          <a:fillRef idx="0">
            <a:schemeClr val="accent1"/>
          </a:fillRef>
          <a:effectRef idx="0">
            <a:schemeClr val="accent1"/>
          </a:effectRef>
          <a:fontRef idx="minor"/>
        </p:style>
      </p:sp>
      <p:sp>
        <p:nvSpPr>
          <p:cNvPr id="207" name="CustomShape 18"/>
          <p:cNvSpPr/>
          <p:nvPr/>
        </p:nvSpPr>
        <p:spPr>
          <a:xfrm rot="1800000">
            <a:off x="3073680" y="2859120"/>
            <a:ext cx="1600920" cy="1387800"/>
          </a:xfrm>
          <a:prstGeom prst="hexagon">
            <a:avLst>
              <a:gd name="adj" fmla="val 28544"/>
              <a:gd name="vf" fmla="val 115470"/>
            </a:avLst>
          </a:prstGeom>
          <a:solidFill>
            <a:schemeClr val="bg1">
              <a:alpha val="10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08" name="CustomShape 19"/>
          <p:cNvSpPr/>
          <p:nvPr/>
        </p:nvSpPr>
        <p:spPr>
          <a:xfrm rot="1800000">
            <a:off x="3797640" y="412596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09" name="CustomShape 20"/>
          <p:cNvSpPr/>
          <p:nvPr/>
        </p:nvSpPr>
        <p:spPr>
          <a:xfrm rot="1800000">
            <a:off x="3807360" y="1592280"/>
            <a:ext cx="1600920" cy="1387800"/>
          </a:xfrm>
          <a:prstGeom prst="hexagon">
            <a:avLst>
              <a:gd name="adj" fmla="val 28544"/>
              <a:gd name="vf" fmla="val 115470"/>
            </a:avLst>
          </a:prstGeom>
          <a:solidFill>
            <a:schemeClr val="bg1">
              <a:alpha val="7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210" name="CustomShape 21"/>
          <p:cNvSpPr/>
          <p:nvPr/>
        </p:nvSpPr>
        <p:spPr>
          <a:xfrm rot="1800000">
            <a:off x="3054600" y="325440"/>
            <a:ext cx="1600920" cy="1387800"/>
          </a:xfrm>
          <a:prstGeom prst="hexagon">
            <a:avLst>
              <a:gd name="adj" fmla="val 28544"/>
              <a:gd name="vf" fmla="val 115470"/>
            </a:avLst>
          </a:prstGeom>
          <a:solidFill>
            <a:schemeClr val="bg1">
              <a:alpha val="4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211" name="CustomShape 22"/>
          <p:cNvSpPr/>
          <p:nvPr/>
        </p:nvSpPr>
        <p:spPr>
          <a:xfrm rot="1800000">
            <a:off x="4540680" y="5383080"/>
            <a:ext cx="1600920" cy="1387800"/>
          </a:xfrm>
          <a:prstGeom prst="hexagon">
            <a:avLst>
              <a:gd name="adj" fmla="val 28544"/>
              <a:gd name="vf" fmla="val 115470"/>
            </a:avLst>
          </a:prstGeom>
          <a:solidFill>
            <a:schemeClr val="bg1">
              <a:alpha val="6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12" name="CustomShape 23"/>
          <p:cNvSpPr/>
          <p:nvPr/>
        </p:nvSpPr>
        <p:spPr>
          <a:xfrm rot="1800000">
            <a:off x="-304560" y="4201200"/>
            <a:ext cx="1261080" cy="1387800"/>
          </a:xfrm>
          <a:custGeom>
            <a:avLst/>
            <a:gdLst/>
            <a:ah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13" name="CustomShape 24"/>
          <p:cNvSpPr/>
          <p:nvPr/>
        </p:nvSpPr>
        <p:spPr>
          <a:xfrm rot="1800000">
            <a:off x="101880" y="540216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14" name="CustomShape 25"/>
          <p:cNvSpPr/>
          <p:nvPr/>
        </p:nvSpPr>
        <p:spPr>
          <a:xfrm rot="1800000">
            <a:off x="130680" y="2849400"/>
            <a:ext cx="1600920" cy="1387800"/>
          </a:xfrm>
          <a:prstGeom prst="hexagon">
            <a:avLst>
              <a:gd name="adj" fmla="val 28544"/>
              <a:gd name="vf" fmla="val 115470"/>
            </a:avLst>
          </a:prstGeom>
          <a:solidFill>
            <a:schemeClr val="bg1">
              <a:alpha val="7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215" name="CustomShape 26"/>
          <p:cNvSpPr/>
          <p:nvPr/>
        </p:nvSpPr>
        <p:spPr>
          <a:xfrm rot="1800000">
            <a:off x="854280" y="412596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16" name="CustomShape 27"/>
          <p:cNvSpPr/>
          <p:nvPr/>
        </p:nvSpPr>
        <p:spPr>
          <a:xfrm rot="1800000">
            <a:off x="1587960" y="541152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17" name="CustomShape 28"/>
          <p:cNvSpPr/>
          <p:nvPr/>
        </p:nvSpPr>
        <p:spPr>
          <a:xfrm rot="1800000">
            <a:off x="1607040" y="2859120"/>
            <a:ext cx="1600920" cy="1387800"/>
          </a:xfrm>
          <a:prstGeom prst="hexagon">
            <a:avLst>
              <a:gd name="adj" fmla="val 28544"/>
              <a:gd name="vf" fmla="val 115470"/>
            </a:avLst>
          </a:prstGeom>
          <a:solidFill>
            <a:schemeClr val="bg1">
              <a:alpha val="7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218" name="CustomShape 29"/>
          <p:cNvSpPr/>
          <p:nvPr/>
        </p:nvSpPr>
        <p:spPr>
          <a:xfrm rot="1800000">
            <a:off x="873360" y="156348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19" name="CustomShape 30"/>
          <p:cNvSpPr/>
          <p:nvPr/>
        </p:nvSpPr>
        <p:spPr>
          <a:xfrm rot="1800000">
            <a:off x="6883920" y="4144680"/>
            <a:ext cx="1600920" cy="1387800"/>
          </a:xfrm>
          <a:prstGeom prst="hexagon">
            <a:avLst>
              <a:gd name="adj" fmla="val 28544"/>
              <a:gd name="vf" fmla="val 115470"/>
            </a:avLst>
          </a:prstGeom>
          <a:solidFill>
            <a:schemeClr val="bg1">
              <a:alpha val="10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20" name="CustomShape 31"/>
          <p:cNvSpPr/>
          <p:nvPr/>
        </p:nvSpPr>
        <p:spPr>
          <a:xfrm rot="1800000">
            <a:off x="7626600" y="5421240"/>
            <a:ext cx="1600920" cy="1387800"/>
          </a:xfrm>
          <a:prstGeom prst="hexagon">
            <a:avLst>
              <a:gd name="adj" fmla="val 28544"/>
              <a:gd name="vf" fmla="val 115470"/>
            </a:avLst>
          </a:pr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21" name="CustomShape 32"/>
          <p:cNvSpPr/>
          <p:nvPr/>
        </p:nvSpPr>
        <p:spPr>
          <a:xfrm rot="1800000">
            <a:off x="7626600" y="2868480"/>
            <a:ext cx="1600920" cy="1387800"/>
          </a:xfrm>
          <a:prstGeom prst="hexagon">
            <a:avLst>
              <a:gd name="adj" fmla="val 28544"/>
              <a:gd name="vf" fmla="val 115470"/>
            </a:avLst>
          </a:prstGeom>
          <a:solidFill>
            <a:schemeClr val="bg1">
              <a:alpha val="7000"/>
            </a:schemeClr>
          </a:solidFill>
          <a:ln w="12600">
            <a:solidFill>
              <a:schemeClr val="bg1">
                <a:alpha val="8000"/>
              </a:schemeClr>
            </a:solidFill>
            <a:round/>
          </a:ln>
        </p:spPr>
        <p:style>
          <a:lnRef idx="2">
            <a:schemeClr val="accent1">
              <a:shade val="50000"/>
            </a:schemeClr>
          </a:lnRef>
          <a:fillRef idx="1">
            <a:schemeClr val="accent1"/>
          </a:fillRef>
          <a:effectRef idx="0">
            <a:schemeClr val="accent1"/>
          </a:effectRef>
          <a:fontRef idx="minor"/>
        </p:style>
      </p:sp>
      <p:sp>
        <p:nvSpPr>
          <p:cNvPr id="222" name="CustomShape 33"/>
          <p:cNvSpPr/>
          <p:nvPr/>
        </p:nvSpPr>
        <p:spPr>
          <a:xfrm rot="1800000">
            <a:off x="8384040" y="4055400"/>
            <a:ext cx="1243080" cy="1387800"/>
          </a:xfrm>
          <a:custGeom>
            <a:avLst/>
            <a:gdLst/>
            <a:ah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23" name="CustomShape 34"/>
          <p:cNvSpPr/>
          <p:nvPr/>
        </p:nvSpPr>
        <p:spPr>
          <a:xfrm rot="1800000">
            <a:off x="8384040" y="1511280"/>
            <a:ext cx="1241640" cy="1388520"/>
          </a:xfrm>
          <a:custGeom>
            <a:avLst/>
            <a:gdLst/>
            <a:ah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600">
            <a:solidFill>
              <a:schemeClr val="bg1">
                <a:alpha val="12000"/>
              </a:schemeClr>
            </a:solidFill>
            <a:round/>
          </a:ln>
        </p:spPr>
        <p:style>
          <a:lnRef idx="2">
            <a:schemeClr val="accent1">
              <a:shade val="50000"/>
            </a:schemeClr>
          </a:lnRef>
          <a:fillRef idx="1">
            <a:schemeClr val="accent1"/>
          </a:fillRef>
          <a:effectRef idx="0">
            <a:schemeClr val="accent1"/>
          </a:effectRef>
          <a:fontRef idx="minor"/>
        </p:style>
      </p:sp>
      <p:sp>
        <p:nvSpPr>
          <p:cNvPr id="224" name="CustomShape 35"/>
          <p:cNvSpPr/>
          <p:nvPr/>
        </p:nvSpPr>
        <p:spPr>
          <a:xfrm>
            <a:off x="457200" y="333360"/>
            <a:ext cx="8229240" cy="6185160"/>
          </a:xfrm>
          <a:prstGeom prst="rect">
            <a:avLst/>
          </a:prstGeom>
          <a:solidFill>
            <a:schemeClr val="bg1"/>
          </a:solidFill>
          <a:ln w="6480">
            <a:solidFill>
              <a:schemeClr val="tx1"/>
            </a:solidFill>
            <a:round/>
          </a:ln>
        </p:spPr>
        <p:style>
          <a:lnRef idx="2">
            <a:schemeClr val="accent1">
              <a:shade val="50000"/>
            </a:schemeClr>
          </a:lnRef>
          <a:fillRef idx="1">
            <a:schemeClr val="accent1"/>
          </a:fillRef>
          <a:effectRef idx="0">
            <a:schemeClr val="accent1"/>
          </a:effectRef>
          <a:fontRef idx="minor"/>
        </p:style>
      </p:sp>
      <p:sp>
        <p:nvSpPr>
          <p:cNvPr id="225" name="CustomShape 36"/>
          <p:cNvSpPr/>
          <p:nvPr/>
        </p:nvSpPr>
        <p:spPr>
          <a:xfrm>
            <a:off x="4561200" y="-21600"/>
            <a:ext cx="3678840" cy="698760"/>
          </a:xfrm>
          <a:prstGeom prst="rect">
            <a:avLst/>
          </a:prstGeom>
          <a:solidFill>
            <a:srgbClr val="f5f5f5"/>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sp>
        <p:nvSpPr>
          <p:cNvPr id="226" name="CustomShape 37"/>
          <p:cNvSpPr/>
          <p:nvPr/>
        </p:nvSpPr>
        <p:spPr>
          <a:xfrm>
            <a:off x="4649040" y="-21600"/>
            <a:ext cx="3504960" cy="623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27" name="PlaceHolder 38"/>
          <p:cNvSpPr>
            <a:spLocks noGrp="1"/>
          </p:cNvSpPr>
          <p:nvPr>
            <p:ph type="title"/>
          </p:nvPr>
        </p:nvSpPr>
        <p:spPr>
          <a:xfrm>
            <a:off x="1258560" y="2900880"/>
            <a:ext cx="6636960" cy="1361880"/>
          </a:xfrm>
          <a:prstGeom prst="rect">
            <a:avLst/>
          </a:prstGeom>
        </p:spPr>
        <p:txBody>
          <a:bodyPr anchor="b"/>
          <a:p>
            <a:pPr>
              <a:lnSpc>
                <a:spcPct val="100000"/>
              </a:lnSpc>
            </a:pPr>
            <a:r>
              <a:rPr b="0" lang="fr-FR" sz="4000" spc="-1" strike="noStrike">
                <a:solidFill>
                  <a:srgbClr val="0f6fc6"/>
                </a:solidFill>
                <a:uFill>
                  <a:solidFill>
                    <a:srgbClr val="ffffff"/>
                  </a:solidFill>
                </a:uFill>
                <a:latin typeface="Century Gothic"/>
              </a:rPr>
              <a:t>Modifiez le style du titre</a:t>
            </a:r>
            <a:endParaRPr b="0" lang="fr-FR" sz="1800" spc="-1" strike="noStrike">
              <a:solidFill>
                <a:srgbClr val="000000"/>
              </a:solidFill>
              <a:uFill>
                <a:solidFill>
                  <a:srgbClr val="ffffff"/>
                </a:solidFill>
              </a:uFill>
              <a:latin typeface="Century Gothic"/>
            </a:endParaRPr>
          </a:p>
        </p:txBody>
      </p:sp>
      <p:sp>
        <p:nvSpPr>
          <p:cNvPr id="228" name="PlaceHolder 39"/>
          <p:cNvSpPr>
            <a:spLocks noGrp="1"/>
          </p:cNvSpPr>
          <p:nvPr>
            <p:ph type="body"/>
          </p:nvPr>
        </p:nvSpPr>
        <p:spPr>
          <a:xfrm>
            <a:off x="1258560" y="4267080"/>
            <a:ext cx="6636960" cy="1519920"/>
          </a:xfrm>
          <a:prstGeom prst="rect">
            <a:avLst/>
          </a:prstGeom>
        </p:spPr>
        <p:txBody>
          <a:bodyPr/>
          <a:p>
            <a:pPr marL="432000" indent="-324000">
              <a:buClr>
                <a:srgbClr val="000000"/>
              </a:buClr>
              <a:buSzPct val="45000"/>
              <a:buFont typeface="Wingdings" charset="2"/>
              <a:buChar char=""/>
            </a:pPr>
            <a:r>
              <a:rPr b="0" lang="fr-FR" sz="2000" spc="-1" strike="noStrike">
                <a:solidFill>
                  <a:srgbClr val="8b8b8b"/>
                </a:solidFill>
                <a:uFill>
                  <a:solidFill>
                    <a:srgbClr val="ffffff"/>
                  </a:solidFill>
                </a:uFill>
                <a:latin typeface="Century Gothic"/>
              </a:rPr>
              <a:t>Cliquez pour éditer le format du plan de texte</a:t>
            </a:r>
            <a:endParaRPr b="0" lang="fr-FR" sz="2000" spc="-1" strike="noStrike">
              <a:solidFill>
                <a:srgbClr val="04617b"/>
              </a:solidFill>
              <a:uFill>
                <a:solidFill>
                  <a:srgbClr val="ffffff"/>
                </a:solidFill>
              </a:uFill>
              <a:latin typeface="Century Gothic"/>
            </a:endParaRPr>
          </a:p>
          <a:p>
            <a:pPr lvl="1" marL="864000" indent="-324000">
              <a:buClr>
                <a:srgbClr val="000000"/>
              </a:buClr>
              <a:buSzPct val="75000"/>
              <a:buFont typeface="Symbol" charset="2"/>
              <a:buChar char=""/>
            </a:pPr>
            <a:r>
              <a:rPr b="0" lang="fr-FR" sz="2000" spc="-1" strike="noStrike">
                <a:solidFill>
                  <a:srgbClr val="8b8b8b"/>
                </a:solidFill>
                <a:uFill>
                  <a:solidFill>
                    <a:srgbClr val="ffffff"/>
                  </a:solidFill>
                </a:uFill>
                <a:latin typeface="Century Gothic"/>
              </a:rPr>
              <a:t>Second niveau de plan</a:t>
            </a:r>
            <a:endParaRPr b="0" lang="fr-FR" sz="2000" spc="-1" strike="noStrike">
              <a:solidFill>
                <a:srgbClr val="04617b"/>
              </a:solidFill>
              <a:uFill>
                <a:solidFill>
                  <a:srgbClr val="ffffff"/>
                </a:solidFill>
              </a:uFill>
              <a:latin typeface="Century Gothic"/>
            </a:endParaRPr>
          </a:p>
          <a:p>
            <a:pPr lvl="2" marL="1296000" indent="-288000">
              <a:buClr>
                <a:srgbClr val="000000"/>
              </a:buClr>
              <a:buSzPct val="45000"/>
              <a:buFont typeface="Wingdings" charset="2"/>
              <a:buChar char=""/>
            </a:pPr>
            <a:r>
              <a:rPr b="0" lang="fr-FR" sz="2000" spc="-1" strike="noStrike">
                <a:solidFill>
                  <a:srgbClr val="8b8b8b"/>
                </a:solidFill>
                <a:uFill>
                  <a:solidFill>
                    <a:srgbClr val="ffffff"/>
                  </a:solidFill>
                </a:uFill>
                <a:latin typeface="Century Gothic"/>
              </a:rPr>
              <a:t>Troisième niveau de plan</a:t>
            </a:r>
            <a:endParaRPr b="0" lang="fr-FR" sz="2000" spc="-1" strike="noStrike">
              <a:solidFill>
                <a:srgbClr val="04617b"/>
              </a:solidFill>
              <a:uFill>
                <a:solidFill>
                  <a:srgbClr val="ffffff"/>
                </a:solidFill>
              </a:uFill>
              <a:latin typeface="Century Gothic"/>
            </a:endParaRPr>
          </a:p>
          <a:p>
            <a:pPr lvl="3" marL="1728000" indent="-216000">
              <a:buClr>
                <a:srgbClr val="000000"/>
              </a:buClr>
              <a:buSzPct val="75000"/>
              <a:buFont typeface="Symbol" charset="2"/>
              <a:buChar char=""/>
            </a:pPr>
            <a:r>
              <a:rPr b="0" lang="fr-FR" sz="2000" spc="-1" strike="noStrike">
                <a:solidFill>
                  <a:srgbClr val="8b8b8b"/>
                </a:solidFill>
                <a:uFill>
                  <a:solidFill>
                    <a:srgbClr val="ffffff"/>
                  </a:solidFill>
                </a:uFill>
                <a:latin typeface="Century Gothic"/>
              </a:rPr>
              <a:t>Quatrième niveau de plan</a:t>
            </a:r>
            <a:endParaRPr b="0" lang="fr-FR" sz="2000" spc="-1" strike="noStrike">
              <a:solidFill>
                <a:srgbClr val="04617b"/>
              </a:solidFill>
              <a:uFill>
                <a:solidFill>
                  <a:srgbClr val="ffffff"/>
                </a:solidFill>
              </a:uFill>
              <a:latin typeface="Century Gothic"/>
            </a:endParaRPr>
          </a:p>
          <a:p>
            <a:pPr lvl="4" marL="2160000" indent="-216000">
              <a:buClr>
                <a:srgbClr val="000000"/>
              </a:buClr>
              <a:buSzPct val="45000"/>
              <a:buFont typeface="Wingdings" charset="2"/>
              <a:buChar char=""/>
            </a:pPr>
            <a:r>
              <a:rPr b="0" lang="fr-FR" sz="2000" spc="-1" strike="noStrike">
                <a:solidFill>
                  <a:srgbClr val="8b8b8b"/>
                </a:solidFill>
                <a:uFill>
                  <a:solidFill>
                    <a:srgbClr val="ffffff"/>
                  </a:solidFill>
                </a:uFill>
                <a:latin typeface="Century Gothic"/>
              </a:rPr>
              <a:t>Cinquième niveau de plan</a:t>
            </a:r>
            <a:endParaRPr b="0" lang="fr-FR" sz="2000" spc="-1" strike="noStrike">
              <a:solidFill>
                <a:srgbClr val="04617b"/>
              </a:solidFill>
              <a:uFill>
                <a:solidFill>
                  <a:srgbClr val="ffffff"/>
                </a:solidFill>
              </a:uFill>
              <a:latin typeface="Century Gothic"/>
            </a:endParaRPr>
          </a:p>
          <a:p>
            <a:pPr lvl="5" marL="2592000" indent="-216000">
              <a:buClr>
                <a:srgbClr val="000000"/>
              </a:buClr>
              <a:buSzPct val="45000"/>
              <a:buFont typeface="Wingdings" charset="2"/>
              <a:buChar char=""/>
            </a:pPr>
            <a:r>
              <a:rPr b="0" lang="fr-FR" sz="2000" spc="-1" strike="noStrike">
                <a:solidFill>
                  <a:srgbClr val="8b8b8b"/>
                </a:solidFill>
                <a:uFill>
                  <a:solidFill>
                    <a:srgbClr val="ffffff"/>
                  </a:solidFill>
                </a:uFill>
                <a:latin typeface="Century Gothic"/>
              </a:rPr>
              <a:t>Sixième niveau de plan</a:t>
            </a:r>
            <a:endParaRPr b="0" lang="fr-FR" sz="2000" spc="-1" strike="noStrike">
              <a:solidFill>
                <a:srgbClr val="04617b"/>
              </a:solidFill>
              <a:uFill>
                <a:solidFill>
                  <a:srgbClr val="ffffff"/>
                </a:solidFill>
              </a:uFill>
              <a:latin typeface="Century Gothic"/>
            </a:endParaRPr>
          </a:p>
          <a:p>
            <a:pPr>
              <a:lnSpc>
                <a:spcPct val="100000"/>
              </a:lnSpc>
            </a:pPr>
            <a:r>
              <a:rPr b="0" lang="fr-FR" sz="2000" spc="-1" strike="noStrike">
                <a:solidFill>
                  <a:srgbClr val="8b8b8b"/>
                </a:solidFill>
                <a:uFill>
                  <a:solidFill>
                    <a:srgbClr val="ffffff"/>
                  </a:solidFill>
                </a:uFill>
                <a:latin typeface="Century Gothic"/>
              </a:rPr>
              <a:t>Septième niveau de planModifiez les styles du texte du masque</a:t>
            </a:r>
            <a:endParaRPr b="0" lang="fr-FR" sz="2000" spc="-1" strike="noStrike">
              <a:solidFill>
                <a:srgbClr val="04617b"/>
              </a:solidFill>
              <a:uFill>
                <a:solidFill>
                  <a:srgbClr val="ffffff"/>
                </a:solidFill>
              </a:uFill>
              <a:latin typeface="Century Gothic"/>
            </a:endParaRPr>
          </a:p>
        </p:txBody>
      </p:sp>
      <p:sp>
        <p:nvSpPr>
          <p:cNvPr id="229" name="PlaceHolder 40"/>
          <p:cNvSpPr>
            <a:spLocks noGrp="1"/>
          </p:cNvSpPr>
          <p:nvPr>
            <p:ph type="dt"/>
          </p:nvPr>
        </p:nvSpPr>
        <p:spPr>
          <a:xfrm>
            <a:off x="5997240" y="224640"/>
            <a:ext cx="2133360" cy="364680"/>
          </a:xfrm>
          <a:prstGeom prst="rect">
            <a:avLst/>
          </a:prstGeom>
        </p:spPr>
        <p:txBody>
          <a:bodyPr anchor="ctr"/>
          <a:p>
            <a:pPr algn="r">
              <a:lnSpc>
                <a:spcPct val="100000"/>
              </a:lnSpc>
            </a:pPr>
            <a:r>
              <a:rPr b="0" lang="fr-FR" sz="1200" spc="-1" strike="noStrike">
                <a:solidFill>
                  <a:srgbClr val="fefefe"/>
                </a:solidFill>
                <a:uFill>
                  <a:solidFill>
                    <a:srgbClr val="ffffff"/>
                  </a:solidFill>
                </a:uFill>
                <a:latin typeface="Century Gothic"/>
              </a:rPr>
              <a:t>12/12/2016</a:t>
            </a:r>
            <a:endParaRPr b="0" lang="fr-FR" sz="1400" spc="-1" strike="noStrike">
              <a:solidFill>
                <a:srgbClr val="000000"/>
              </a:solidFill>
              <a:uFill>
                <a:solidFill>
                  <a:srgbClr val="ffffff"/>
                </a:solidFill>
              </a:uFill>
              <a:latin typeface="Times New Roman"/>
            </a:endParaRPr>
          </a:p>
        </p:txBody>
      </p:sp>
      <p:sp>
        <p:nvSpPr>
          <p:cNvPr id="230" name="PlaceHolder 41"/>
          <p:cNvSpPr>
            <a:spLocks noGrp="1"/>
          </p:cNvSpPr>
          <p:nvPr>
            <p:ph type="ftr"/>
          </p:nvPr>
        </p:nvSpPr>
        <p:spPr>
          <a:xfrm>
            <a:off x="4641480" y="5852160"/>
            <a:ext cx="350172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231" name="PlaceHolder 42"/>
          <p:cNvSpPr>
            <a:spLocks noGrp="1"/>
          </p:cNvSpPr>
          <p:nvPr>
            <p:ph type="sldNum"/>
          </p:nvPr>
        </p:nvSpPr>
        <p:spPr>
          <a:xfrm>
            <a:off x="4649040" y="224640"/>
            <a:ext cx="1331640" cy="364680"/>
          </a:xfrm>
          <a:prstGeom prst="rect">
            <a:avLst/>
          </a:prstGeom>
        </p:spPr>
        <p:txBody>
          <a:bodyPr anchor="ctr"/>
          <a:p>
            <a:pPr>
              <a:lnSpc>
                <a:spcPct val="100000"/>
              </a:lnSpc>
            </a:pPr>
            <a:fld id="{D400DAAD-D556-4F62-9B0F-02786CE69991}" type="slidenum">
              <a:rPr b="0" lang="fr-FR" sz="1200" spc="-1" strike="noStrike">
                <a:solidFill>
                  <a:srgbClr val="fefefe"/>
                </a:solidFill>
                <a:uFill>
                  <a:solidFill>
                    <a:srgbClr val="ffffff"/>
                  </a:solidFill>
                </a:uFill>
                <a:latin typeface="Century Gothic"/>
              </a:rPr>
              <a:t>&lt;numéro&gt;</a:t>
            </a:fld>
            <a:endParaRPr b="0"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slideLayout" Target="../slideLayouts/slideLayout2.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hyperlink" Target="http://www.neustar.us/" TargetMode="External"/><Relationship Id="rId3" Type="http://schemas.openxmlformats.org/officeDocument/2006/relationships/slideLayout" Target="../slideLayouts/slideLayout13.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hyperlink" Target="http://www.nic.sn/" TargetMode="External"/><Relationship Id="rId3" Type="http://schemas.openxmlformats.org/officeDocument/2006/relationships/hyperlink" Target="http://www.artpsenegal.net/" TargetMode="External"/><Relationship Id="rId4" Type="http://schemas.openxmlformats.org/officeDocument/2006/relationships/slideLayout" Target="../slideLayouts/slideLayout13.xml"/><Relationship Id="rId5"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hyperlink" Target="http://be.bj/" TargetMode="External"/><Relationship Id="rId3" Type="http://schemas.openxmlformats.org/officeDocument/2006/relationships/hyperlink" Target="http://arcep.bj/" TargetMode="External"/><Relationship Id="rId4" Type="http://schemas.openxmlformats.org/officeDocument/2006/relationships/slideLayout" Target="../slideLayouts/slideLayout13.xml"/><Relationship Id="rId5"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hyperlink" Target="http://www.trstech.net/" TargetMode="External"/><Relationship Id="rId2" Type="http://schemas.openxmlformats.org/officeDocument/2006/relationships/image" Target="../media/image30.png"/><Relationship Id="rId3"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hyperlink" Target="http://www.wipo.int/amc/fr/domains/cctld_db/output.html" TargetMode="External"/><Relationship Id="rId2" Type="http://schemas.openxmlformats.org/officeDocument/2006/relationships/image" Target="../media/image32.png"/><Relationship Id="rId3"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2.xml"/><Relationship Id="rId3" Type="http://schemas.openxmlformats.org/officeDocument/2006/relationships/notesSlide" Target="../notesSlides/notesSlide26.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hyperlink" Target="http://www.fgi.bj/" TargetMode="External"/><Relationship Id="rId3" Type="http://schemas.openxmlformats.org/officeDocument/2006/relationships/slideLayout" Target="../slideLayouts/slideLayout13.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hyperlink" Target="http://www.icann.org/" TargetMode="External"/><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1" name="Picture 3" descr=""/>
          <p:cNvPicPr/>
          <p:nvPr/>
        </p:nvPicPr>
        <p:blipFill>
          <a:blip r:embed="rId1"/>
          <a:stretch/>
        </p:blipFill>
        <p:spPr>
          <a:xfrm rot="17894400">
            <a:off x="1489680" y="1514880"/>
            <a:ext cx="4964400" cy="4906440"/>
          </a:xfrm>
          <a:prstGeom prst="rect">
            <a:avLst/>
          </a:prstGeom>
          <a:ln w="9360">
            <a:noFill/>
          </a:ln>
          <a:effectLst>
            <a:outerShdw algn="ctr" blurRad="317500" dir="2700000">
              <a:srgbClr val="000000">
                <a:alpha val="43000"/>
              </a:srgbClr>
            </a:outerShdw>
          </a:effectLst>
        </p:spPr>
      </p:pic>
      <p:pic>
        <p:nvPicPr>
          <p:cNvPr id="272" name="Image 1" descr=""/>
          <p:cNvPicPr/>
          <p:nvPr/>
        </p:nvPicPr>
        <p:blipFill>
          <a:blip r:embed="rId2"/>
          <a:stretch/>
        </p:blipFill>
        <p:spPr>
          <a:xfrm>
            <a:off x="467640" y="116640"/>
            <a:ext cx="1800000" cy="1777680"/>
          </a:xfrm>
          <a:prstGeom prst="rect">
            <a:avLst/>
          </a:prstGeom>
          <a:ln>
            <a:noFill/>
          </a:ln>
        </p:spPr>
      </p:pic>
    </p:spTree>
  </p:cSld>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31">
                                  <p:stCondLst>
                                    <p:cond delay="0"/>
                                  </p:stCondLst>
                                  <p:childTnLst>
                                    <p:set>
                                      <p:cBhvr>
                                        <p:cTn id="6" dur="1" fill="hold">
                                          <p:stCondLst>
                                            <p:cond delay="0"/>
                                          </p:stCondLst>
                                        </p:cTn>
                                        <p:tgtEl>
                                          <p:spTgt spid="271"/>
                                        </p:tgtEl>
                                        <p:attrNameLst>
                                          <p:attrName>style.visibility</p:attrName>
                                        </p:attrNameLst>
                                      </p:cBhvr>
                                      <p:to>
                                        <p:strVal val="visible"/>
                                      </p:to>
                                    </p:set>
                                    <p:anim calcmode="lin" valueType="num">
                                      <p:cBhvr additive="repl">
                                        <p:cTn id="7" dur="1000" fill="hold"/>
                                        <p:tgtEl>
                                          <p:spTgt spid="271"/>
                                        </p:tgtEl>
                                        <p:attrNameLst>
                                          <p:attrName/>
                                        </p:attrNameLst>
                                      </p:cBhvr>
                                      <p:tavLst>
                                        <p:tav tm="0">
                                          <p:val/>
                                        </p:tav>
                                        <p:tav tm="100000">
                                          <p:val>
                                            <p:strVal val="#ppt_w"/>
                                          </p:val>
                                        </p:tav>
                                      </p:tavLst>
                                    </p:anim>
                                    <p:anim calcmode="lin" valueType="num">
                                      <p:cBhvr additive="repl">
                                        <p:cTn id="8" dur="1000" fill="hold"/>
                                        <p:tgtEl>
                                          <p:spTgt spid="271"/>
                                        </p:tgtEl>
                                        <p:attrNameLst>
                                          <p:attrName/>
                                        </p:attrNameLst>
                                      </p:cBhvr>
                                      <p:tavLst>
                                        <p:tav tm="0">
                                          <p:val/>
                                        </p:tav>
                                        <p:tav tm="100000">
                                          <p:val>
                                            <p:strVal val="#ppt_h"/>
                                          </p:val>
                                        </p:tav>
                                      </p:tavLst>
                                    </p:anim>
                                    <p:anim calcmode="lin" valueType="num">
                                      <p:cBhvr additive="repl">
                                        <p:cTn id="9" dur="1000" fill="hold"/>
                                        <p:tgtEl>
                                          <p:spTgt spid="271"/>
                                        </p:tgtEl>
                                        <p:attrNameLst>
                                          <p:attrName/>
                                        </p:attrNameLst>
                                      </p:cBhvr>
                                      <p:tavLst>
                                        <p:tav tm="0">
                                          <p:val>
                                            <p:strVal val="90"/>
                                          </p:val>
                                        </p:tav>
                                        <p:tav tm="100000">
                                          <p:val>
                                            <p:strVal val="0"/>
                                          </p:val>
                                        </p:tav>
                                      </p:tavLst>
                                    </p:anim>
                                    <p:animEffect filter="fade" transition="in">
                                      <p:cBhvr additive="repl">
                                        <p:cTn id="10" dur="1000"/>
                                        <p:tgtEl>
                                          <p:spTgt spid="2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Importance des ccTLDs</a:t>
            </a:r>
            <a:endParaRPr b="0" lang="fr-FR" sz="1800" spc="-1" strike="noStrike">
              <a:solidFill>
                <a:srgbClr val="000000"/>
              </a:solidFill>
              <a:uFill>
                <a:solidFill>
                  <a:srgbClr val="ffffff"/>
                </a:solidFill>
              </a:uFill>
              <a:latin typeface="Century Gothic"/>
            </a:endParaRPr>
          </a:p>
        </p:txBody>
      </p:sp>
      <p:sp>
        <p:nvSpPr>
          <p:cNvPr id="298" name="TextShape 2"/>
          <p:cNvSpPr txBox="1"/>
          <p:nvPr/>
        </p:nvSpPr>
        <p:spPr>
          <a:xfrm>
            <a:off x="1043640" y="2323800"/>
            <a:ext cx="6777000" cy="3508560"/>
          </a:xfrm>
          <a:prstGeom prst="rect">
            <a:avLst/>
          </a:prstGeom>
          <a:noFill/>
          <a:ln>
            <a:noFill/>
          </a:ln>
        </p:spPr>
        <p:txBody>
          <a:bodyPr/>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Affirme la présence d’une entité géographique sur internet</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Appartient à tous les citoyens d’une nation(Bien public)</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Permet l’identification et la valorisation des contenus locaux</a:t>
            </a:r>
            <a:endParaRPr b="0" lang="fr-FR" sz="2400" spc="-1" strike="noStrike">
              <a:solidFill>
                <a:srgbClr val="04617b"/>
              </a:solidFill>
              <a:uFill>
                <a:solidFill>
                  <a:srgbClr val="ffffff"/>
                </a:solidFill>
              </a:uFill>
              <a:latin typeface="Century Gothic"/>
            </a:endParaRPr>
          </a:p>
          <a:p>
            <a:pPr>
              <a:lnSpc>
                <a:spcPct val="100000"/>
              </a:lnSpc>
            </a:pPr>
            <a:endParaRPr b="0" lang="fr-FR" sz="2400" spc="-1" strike="noStrike">
              <a:solidFill>
                <a:srgbClr val="04617b"/>
              </a:solidFill>
              <a:uFill>
                <a:solidFill>
                  <a:srgbClr val="ffffff"/>
                </a:solidFill>
              </a:uFill>
              <a:latin typeface="Century Gothic"/>
            </a:endParaRPr>
          </a:p>
        </p:txBody>
      </p:sp>
      <p:pic>
        <p:nvPicPr>
          <p:cNvPr id="299" name="Image 3" descr=""/>
          <p:cNvPicPr/>
          <p:nvPr/>
        </p:nvPicPr>
        <p:blipFill>
          <a:blip r:embed="rId1"/>
          <a:stretch/>
        </p:blipFill>
        <p:spPr>
          <a:xfrm>
            <a:off x="467640" y="5733360"/>
            <a:ext cx="8205480" cy="84096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Les acteurs</a:t>
            </a:r>
            <a:endParaRPr b="0" lang="fr-FR" sz="1800" spc="-1" strike="noStrike">
              <a:solidFill>
                <a:srgbClr val="000000"/>
              </a:solidFill>
              <a:uFill>
                <a:solidFill>
                  <a:srgbClr val="ffffff"/>
                </a:solidFill>
              </a:uFill>
              <a:latin typeface="Century Gothic"/>
            </a:endParaRPr>
          </a:p>
        </p:txBody>
      </p:sp>
      <p:sp>
        <p:nvSpPr>
          <p:cNvPr id="301" name="TextShape 2"/>
          <p:cNvSpPr txBox="1"/>
          <p:nvPr/>
        </p:nvSpPr>
        <p:spPr>
          <a:xfrm>
            <a:off x="1043640" y="2323800"/>
            <a:ext cx="6777000" cy="3508560"/>
          </a:xfrm>
          <a:prstGeom prst="rect">
            <a:avLst/>
          </a:prstGeom>
          <a:noFill/>
          <a:ln>
            <a:noFill/>
          </a:ln>
        </p:spPr>
        <p:txBody>
          <a:bodyPr/>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ICANN : Autorité suprême en théorie</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IANA : Gère les serveurs racine</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Les Registres (Registry) : Gèrent des TLDs</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Les Registaires (Registrars) : Vendent les noms de domaines au public</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Les Registrants (Registrants) : Personnes ou institutions ayant fait l’acquisition d’un nom de domaine</a:t>
            </a:r>
            <a:endParaRPr b="0" lang="fr-FR" sz="2400" spc="-1" strike="noStrike">
              <a:solidFill>
                <a:srgbClr val="04617b"/>
              </a:solidFill>
              <a:uFill>
                <a:solidFill>
                  <a:srgbClr val="ffffff"/>
                </a:solidFill>
              </a:uFill>
              <a:latin typeface="Century Gothic"/>
            </a:endParaRPr>
          </a:p>
        </p:txBody>
      </p:sp>
      <p:pic>
        <p:nvPicPr>
          <p:cNvPr id="302" name="Image 3" descr=""/>
          <p:cNvPicPr/>
          <p:nvPr/>
        </p:nvPicPr>
        <p:blipFill>
          <a:blip r:embed="rId1"/>
          <a:stretch/>
        </p:blipFill>
        <p:spPr>
          <a:xfrm>
            <a:off x="467640" y="5733360"/>
            <a:ext cx="8205480" cy="840960"/>
          </a:xfrm>
          <a:prstGeom prst="rect">
            <a:avLst/>
          </a:prstGeom>
          <a:ln>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Quelques faits</a:t>
            </a:r>
            <a:endParaRPr b="0" lang="fr-FR" sz="1800" spc="-1" strike="noStrike">
              <a:solidFill>
                <a:srgbClr val="000000"/>
              </a:solidFill>
              <a:uFill>
                <a:solidFill>
                  <a:srgbClr val="ffffff"/>
                </a:solidFill>
              </a:uFill>
              <a:latin typeface="Century Gothic"/>
            </a:endParaRPr>
          </a:p>
        </p:txBody>
      </p:sp>
      <p:sp>
        <p:nvSpPr>
          <p:cNvPr id="304" name="TextShape 2"/>
          <p:cNvSpPr txBox="1"/>
          <p:nvPr/>
        </p:nvSpPr>
        <p:spPr>
          <a:xfrm>
            <a:off x="1043640" y="2323800"/>
            <a:ext cx="6777000" cy="3508560"/>
          </a:xfrm>
          <a:prstGeom prst="rect">
            <a:avLst/>
          </a:prstGeom>
          <a:noFill/>
          <a:ln>
            <a:noFill/>
          </a:ln>
        </p:spPr>
        <p:txBody>
          <a:bodyPr/>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Il n’y a aucun nom de domaine gratuit</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Un nom de domaine est loué pour une période</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Le DNS n’est pas sûr.. Le DNSSEC oui..</a:t>
            </a:r>
            <a:endParaRPr b="0" lang="fr-FR" sz="2400" spc="-1" strike="noStrike">
              <a:solidFill>
                <a:srgbClr val="04617b"/>
              </a:solidFill>
              <a:uFill>
                <a:solidFill>
                  <a:srgbClr val="ffffff"/>
                </a:solidFill>
              </a:uFill>
              <a:latin typeface="Century Gothic"/>
            </a:endParaRPr>
          </a:p>
        </p:txBody>
      </p:sp>
      <p:pic>
        <p:nvPicPr>
          <p:cNvPr id="305" name="Image 3" descr=""/>
          <p:cNvPicPr/>
          <p:nvPr/>
        </p:nvPicPr>
        <p:blipFill>
          <a:blip r:embed="rId1"/>
          <a:stretch/>
        </p:blipFill>
        <p:spPr>
          <a:xfrm>
            <a:off x="467640" y="5733360"/>
            <a:ext cx="8205480" cy="84096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Gouvernance</a:t>
            </a:r>
            <a:endParaRPr b="0" lang="fr-FR" sz="1800" spc="-1" strike="noStrike">
              <a:solidFill>
                <a:srgbClr val="000000"/>
              </a:solidFill>
              <a:uFill>
                <a:solidFill>
                  <a:srgbClr val="ffffff"/>
                </a:solidFill>
              </a:uFill>
              <a:latin typeface="Century Gothic"/>
            </a:endParaRPr>
          </a:p>
        </p:txBody>
      </p:sp>
      <p:sp>
        <p:nvSpPr>
          <p:cNvPr id="307" name="TextShape 2"/>
          <p:cNvSpPr txBox="1"/>
          <p:nvPr/>
        </p:nvSpPr>
        <p:spPr>
          <a:xfrm>
            <a:off x="1043640" y="2323800"/>
            <a:ext cx="6777000" cy="3508560"/>
          </a:xfrm>
          <a:prstGeom prst="rect">
            <a:avLst/>
          </a:prstGeom>
          <a:noFill/>
          <a:ln>
            <a:noFill/>
          </a:ln>
        </p:spPr>
        <p:txBody>
          <a:bodyPr/>
          <a:p>
            <a:pPr marL="343080" indent="-273960">
              <a:lnSpc>
                <a:spcPct val="100000"/>
              </a:lnSpc>
            </a:pPr>
            <a:r>
              <a:rPr b="0" lang="fr-FR" sz="2400" spc="-1" strike="noStrike">
                <a:solidFill>
                  <a:srgbClr val="04617b"/>
                </a:solidFill>
                <a:uFill>
                  <a:solidFill>
                    <a:srgbClr val="ffffff"/>
                  </a:solidFill>
                </a:uFill>
                <a:latin typeface="Century Gothic"/>
              </a:rPr>
              <a:t>la mise en œuvre d'un ensemble de dispositifs (règles, normes, protocoles, conventions, contrats...) pour assurer une meilleure coordination des parties prenantes d'une organisation, chacune détenant une parcelle de pouvoir, afin de prendre des décisions consensuelles et de lancer des actions concertées.</a:t>
            </a:r>
            <a:endParaRPr b="0" lang="fr-FR" sz="2400" spc="-1" strike="noStrike">
              <a:solidFill>
                <a:srgbClr val="04617b"/>
              </a:solidFill>
              <a:uFill>
                <a:solidFill>
                  <a:srgbClr val="ffffff"/>
                </a:solidFill>
              </a:uFill>
              <a:latin typeface="Century Gothic"/>
            </a:endParaRPr>
          </a:p>
        </p:txBody>
      </p:sp>
      <p:pic>
        <p:nvPicPr>
          <p:cNvPr id="308" name="Image 3" descr=""/>
          <p:cNvPicPr/>
          <p:nvPr/>
        </p:nvPicPr>
        <p:blipFill>
          <a:blip r:embed="rId1"/>
          <a:stretch/>
        </p:blipFill>
        <p:spPr>
          <a:xfrm>
            <a:off x="467640" y="5733360"/>
            <a:ext cx="8205480" cy="840960"/>
          </a:xfrm>
          <a:prstGeom prst="rect">
            <a:avLst/>
          </a:prstGeom>
          <a:ln>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9" name="Image 8" descr=""/>
          <p:cNvPicPr/>
          <p:nvPr/>
        </p:nvPicPr>
        <p:blipFill>
          <a:blip r:embed="rId1"/>
          <a:stretch/>
        </p:blipFill>
        <p:spPr>
          <a:xfrm>
            <a:off x="467640" y="5733360"/>
            <a:ext cx="8205480" cy="840960"/>
          </a:xfrm>
          <a:prstGeom prst="rect">
            <a:avLst/>
          </a:prstGeom>
          <a:ln>
            <a:noFill/>
          </a:ln>
        </p:spPr>
      </p:pic>
      <p:sp>
        <p:nvSpPr>
          <p:cNvPr id="310" name="TextShape 1"/>
          <p:cNvSpPr txBox="1"/>
          <p:nvPr/>
        </p:nvSpPr>
        <p:spPr>
          <a:xfrm>
            <a:off x="4733280" y="2708640"/>
            <a:ext cx="3313080" cy="1701720"/>
          </a:xfrm>
          <a:prstGeom prst="rect">
            <a:avLst/>
          </a:prstGeom>
          <a:noFill/>
          <a:ln>
            <a:noFill/>
          </a:ln>
        </p:spPr>
        <p:txBody>
          <a:bodyPr anchor="b"/>
          <a:p>
            <a:pPr>
              <a:lnSpc>
                <a:spcPct val="100000"/>
              </a:lnSpc>
            </a:pPr>
            <a:r>
              <a:rPr b="0" lang="fr-FR" sz="3600" spc="-1" strike="noStrike">
                <a:solidFill>
                  <a:srgbClr val="0f6fc6"/>
                </a:solidFill>
                <a:uFill>
                  <a:solidFill>
                    <a:srgbClr val="ffffff"/>
                  </a:solidFill>
                </a:uFill>
                <a:latin typeface="Century Gothic"/>
              </a:rPr>
              <a:t>Gouvernance des ccTLDs</a:t>
            </a:r>
            <a:endParaRPr b="0" lang="fr-FR" sz="1800" spc="-1" strike="noStrike">
              <a:solidFill>
                <a:srgbClr val="000000"/>
              </a:solidFill>
              <a:uFill>
                <a:solidFill>
                  <a:srgbClr val="ffffff"/>
                </a:solidFill>
              </a:uFill>
              <a:latin typeface="Century Gothic"/>
            </a:endParaRPr>
          </a:p>
        </p:txBody>
      </p:sp>
      <p:sp>
        <p:nvSpPr>
          <p:cNvPr id="311" name="TextShape 2"/>
          <p:cNvSpPr txBox="1"/>
          <p:nvPr/>
        </p:nvSpPr>
        <p:spPr>
          <a:xfrm>
            <a:off x="4733280" y="4421160"/>
            <a:ext cx="3309480" cy="1260360"/>
          </a:xfrm>
          <a:prstGeom prst="rect">
            <a:avLst/>
          </a:prstGeom>
          <a:noFill/>
          <a:ln>
            <a:noFill/>
          </a:ln>
        </p:spPr>
        <p:txBody>
          <a:bodyPr/>
          <a:p>
            <a:pPr algn="ctr"/>
            <a:endParaRPr b="0" lang="fr-FR" sz="32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TextShape 1"/>
          <p:cNvSpPr txBox="1"/>
          <p:nvPr/>
        </p:nvSpPr>
        <p:spPr>
          <a:xfrm>
            <a:off x="1258560" y="2900880"/>
            <a:ext cx="6636960" cy="136188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Quelques exemples …</a:t>
            </a:r>
            <a:endParaRPr b="0" lang="fr-FR" sz="1800" spc="-1" strike="noStrike">
              <a:solidFill>
                <a:srgbClr val="000000"/>
              </a:solidFill>
              <a:uFill>
                <a:solidFill>
                  <a:srgbClr val="ffffff"/>
                </a:solidFill>
              </a:uFill>
              <a:latin typeface="Century Gothic"/>
            </a:endParaRPr>
          </a:p>
        </p:txBody>
      </p:sp>
      <p:sp>
        <p:nvSpPr>
          <p:cNvPr id="313" name="TextShape 2"/>
          <p:cNvSpPr txBox="1"/>
          <p:nvPr/>
        </p:nvSpPr>
        <p:spPr>
          <a:xfrm>
            <a:off x="1258560" y="4267080"/>
            <a:ext cx="6636960" cy="1519920"/>
          </a:xfrm>
          <a:prstGeom prst="rect">
            <a:avLst/>
          </a:prstGeom>
          <a:noFill/>
          <a:ln>
            <a:noFill/>
          </a:ln>
        </p:spPr>
        <p:txBody>
          <a:bodyPr/>
          <a:p>
            <a:pPr>
              <a:lnSpc>
                <a:spcPct val="100000"/>
              </a:lnSpc>
            </a:pPr>
            <a:r>
              <a:rPr b="0" lang="fr-FR" sz="2000" spc="-1" strike="noStrike">
                <a:solidFill>
                  <a:srgbClr val="8b8b8b"/>
                </a:solidFill>
                <a:uFill>
                  <a:solidFill>
                    <a:srgbClr val="ffffff"/>
                  </a:solidFill>
                </a:uFill>
                <a:latin typeface="Century Gothic"/>
              </a:rPr>
              <a:t>Modèle fondation : Suisse</a:t>
            </a:r>
            <a:endParaRPr b="0" lang="fr-FR" sz="2400" spc="-1" strike="noStrike">
              <a:solidFill>
                <a:srgbClr val="04617b"/>
              </a:solidFill>
              <a:uFill>
                <a:solidFill>
                  <a:srgbClr val="ffffff"/>
                </a:solidFill>
              </a:uFill>
              <a:latin typeface="Century Gothic"/>
            </a:endParaRPr>
          </a:p>
          <a:p>
            <a:pPr>
              <a:lnSpc>
                <a:spcPct val="100000"/>
              </a:lnSpc>
            </a:pPr>
            <a:r>
              <a:rPr b="0" lang="fr-FR" sz="2000" spc="-1" strike="noStrike">
                <a:solidFill>
                  <a:srgbClr val="8b8b8b"/>
                </a:solidFill>
                <a:uFill>
                  <a:solidFill>
                    <a:srgbClr val="ffffff"/>
                  </a:solidFill>
                </a:uFill>
                <a:latin typeface="Century Gothic"/>
              </a:rPr>
              <a:t>Modèle association : France</a:t>
            </a:r>
            <a:endParaRPr b="0" lang="fr-FR" sz="2400" spc="-1" strike="noStrike">
              <a:solidFill>
                <a:srgbClr val="04617b"/>
              </a:solidFill>
              <a:uFill>
                <a:solidFill>
                  <a:srgbClr val="ffffff"/>
                </a:solidFill>
              </a:uFill>
              <a:latin typeface="Century Gothic"/>
            </a:endParaRPr>
          </a:p>
          <a:p>
            <a:pPr>
              <a:lnSpc>
                <a:spcPct val="100000"/>
              </a:lnSpc>
            </a:pPr>
            <a:r>
              <a:rPr b="0" lang="fr-FR" sz="2000" spc="-1" strike="noStrike">
                <a:solidFill>
                  <a:srgbClr val="8b8b8b"/>
                </a:solidFill>
                <a:uFill>
                  <a:solidFill>
                    <a:srgbClr val="ffffff"/>
                  </a:solidFill>
                </a:uFill>
                <a:latin typeface="Century Gothic"/>
              </a:rPr>
              <a:t>Modèle business : USA</a:t>
            </a:r>
            <a:endParaRPr b="0" lang="fr-FR" sz="2400" spc="-1" strike="noStrike">
              <a:solidFill>
                <a:srgbClr val="04617b"/>
              </a:solidFill>
              <a:uFill>
                <a:solidFill>
                  <a:srgbClr val="ffffff"/>
                </a:solidFill>
              </a:uFill>
              <a:latin typeface="Century Gothic"/>
            </a:endParaRPr>
          </a:p>
          <a:p>
            <a:pPr>
              <a:lnSpc>
                <a:spcPct val="100000"/>
              </a:lnSpc>
            </a:pPr>
            <a:r>
              <a:rPr b="0" lang="fr-FR" sz="2000" spc="-1" strike="noStrike">
                <a:solidFill>
                  <a:srgbClr val="8b8b8b"/>
                </a:solidFill>
                <a:uFill>
                  <a:solidFill>
                    <a:srgbClr val="ffffff"/>
                  </a:solidFill>
                </a:uFill>
                <a:latin typeface="Century Gothic"/>
              </a:rPr>
              <a:t>Modèle partenariat public/privé : Sénégal</a:t>
            </a:r>
            <a:endParaRPr b="0" lang="fr-FR" sz="2400" spc="-1" strike="noStrike">
              <a:solidFill>
                <a:srgbClr val="04617b"/>
              </a:solidFill>
              <a:uFill>
                <a:solidFill>
                  <a:srgbClr val="ffffff"/>
                </a:solidFill>
              </a:uFill>
              <a:latin typeface="Century Gothic"/>
            </a:endParaRPr>
          </a:p>
        </p:txBody>
      </p:sp>
      <p:pic>
        <p:nvPicPr>
          <p:cNvPr id="314" name="Image 5" descr=""/>
          <p:cNvPicPr/>
          <p:nvPr/>
        </p:nvPicPr>
        <p:blipFill>
          <a:blip r:embed="rId1"/>
          <a:stretch/>
        </p:blipFill>
        <p:spPr>
          <a:xfrm>
            <a:off x="467640" y="5733360"/>
            <a:ext cx="8205480" cy="84096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Dans le monde : Suisse</a:t>
            </a:r>
            <a:endParaRPr b="0" lang="fr-FR" sz="1800" spc="-1" strike="noStrike">
              <a:solidFill>
                <a:srgbClr val="000000"/>
              </a:solidFill>
              <a:uFill>
                <a:solidFill>
                  <a:srgbClr val="ffffff"/>
                </a:solidFill>
              </a:uFill>
              <a:latin typeface="Century Gothic"/>
            </a:endParaRPr>
          </a:p>
        </p:txBody>
      </p:sp>
      <p:sp>
        <p:nvSpPr>
          <p:cNvPr id="316" name="TextShape 2"/>
          <p:cNvSpPr txBox="1"/>
          <p:nvPr/>
        </p:nvSpPr>
        <p:spPr>
          <a:xfrm>
            <a:off x="1043640" y="2323800"/>
            <a:ext cx="6777000" cy="3508560"/>
          </a:xfrm>
          <a:prstGeom prst="rect">
            <a:avLst/>
          </a:prstGeom>
          <a:noFill/>
          <a:ln>
            <a:noFill/>
          </a:ln>
        </p:spPr>
        <p:txBody>
          <a:bodyPr/>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ccTLD</a:t>
            </a:r>
            <a:r>
              <a:rPr b="0" lang="fr-FR" sz="2400" spc="-1" strike="noStrike">
                <a:solidFill>
                  <a:srgbClr val="04617b"/>
                </a:solidFill>
                <a:uFill>
                  <a:solidFill>
                    <a:srgbClr val="ffffff"/>
                  </a:solidFill>
                </a:uFill>
                <a:latin typeface="Century Gothic"/>
              </a:rPr>
              <a:t> : .ch</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Registre</a:t>
            </a:r>
            <a:r>
              <a:rPr b="0" lang="fr-FR" sz="2400" spc="-1" strike="noStrike">
                <a:solidFill>
                  <a:srgbClr val="04617b"/>
                </a:solidFill>
                <a:uFill>
                  <a:solidFill>
                    <a:srgbClr val="ffffff"/>
                  </a:solidFill>
                </a:uFill>
                <a:latin typeface="Century Gothic"/>
              </a:rPr>
              <a:t> : fondation Switch (depuis 2003) </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Délégant</a:t>
            </a:r>
            <a:r>
              <a:rPr b="0" lang="fr-FR" sz="2400" spc="-1" strike="noStrike">
                <a:solidFill>
                  <a:srgbClr val="04617b"/>
                </a:solidFill>
                <a:uFill>
                  <a:solidFill>
                    <a:srgbClr val="ffffff"/>
                  </a:solidFill>
                </a:uFill>
                <a:latin typeface="Century Gothic"/>
              </a:rPr>
              <a:t> : Autorité de surveillance des télécommunications (OFCOM)</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Critère de choix </a:t>
            </a:r>
            <a:r>
              <a:rPr b="0" lang="fr-FR" sz="2400" spc="-1" strike="noStrike">
                <a:solidFill>
                  <a:srgbClr val="04617b"/>
                </a:solidFill>
                <a:uFill>
                  <a:solidFill>
                    <a:srgbClr val="ffffff"/>
                  </a:solidFill>
                </a:uFill>
                <a:latin typeface="Century Gothic"/>
              </a:rPr>
              <a:t>: Appel d’offres</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Organisation</a:t>
            </a:r>
            <a:r>
              <a:rPr b="0" lang="fr-FR" sz="2400" spc="-1" strike="noStrike">
                <a:solidFill>
                  <a:srgbClr val="04617b"/>
                </a:solidFill>
                <a:uFill>
                  <a:solidFill>
                    <a:srgbClr val="ffffff"/>
                  </a:solidFill>
                </a:uFill>
                <a:latin typeface="Century Gothic"/>
              </a:rPr>
              <a:t> : </a:t>
            </a:r>
            <a:endParaRPr b="0" lang="fr-FR" sz="24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Le Conseil fédéral </a:t>
            </a:r>
            <a:endParaRPr b="0" lang="fr-FR" sz="20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Huit cantons universitaires </a:t>
            </a:r>
            <a:endParaRPr b="0" lang="fr-FR" sz="2000" spc="-1" strike="noStrike">
              <a:solidFill>
                <a:srgbClr val="04617b"/>
              </a:solidFill>
              <a:uFill>
                <a:solidFill>
                  <a:srgbClr val="ffffff"/>
                </a:solidFill>
              </a:uFill>
              <a:latin typeface="Century Gothic"/>
            </a:endParaRPr>
          </a:p>
        </p:txBody>
      </p:sp>
      <p:pic>
        <p:nvPicPr>
          <p:cNvPr id="317" name="Image 6" descr=""/>
          <p:cNvPicPr/>
          <p:nvPr/>
        </p:nvPicPr>
        <p:blipFill>
          <a:blip r:embed="rId1"/>
          <a:stretch/>
        </p:blipFill>
        <p:spPr>
          <a:xfrm>
            <a:off x="467640" y="5733360"/>
            <a:ext cx="8205480" cy="84096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Dans le monde : France</a:t>
            </a:r>
            <a:endParaRPr b="0" lang="fr-FR" sz="1800" spc="-1" strike="noStrike">
              <a:solidFill>
                <a:srgbClr val="000000"/>
              </a:solidFill>
              <a:uFill>
                <a:solidFill>
                  <a:srgbClr val="ffffff"/>
                </a:solidFill>
              </a:uFill>
              <a:latin typeface="Century Gothic"/>
            </a:endParaRPr>
          </a:p>
        </p:txBody>
      </p:sp>
      <p:sp>
        <p:nvSpPr>
          <p:cNvPr id="319" name="TextShape 2"/>
          <p:cNvSpPr txBox="1"/>
          <p:nvPr/>
        </p:nvSpPr>
        <p:spPr>
          <a:xfrm>
            <a:off x="1043640" y="2323800"/>
            <a:ext cx="6777000" cy="3508560"/>
          </a:xfrm>
          <a:prstGeom prst="rect">
            <a:avLst/>
          </a:prstGeom>
          <a:noFill/>
          <a:ln>
            <a:noFill/>
          </a:ln>
        </p:spPr>
        <p:txBody>
          <a:bodyPr/>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ccTLD</a:t>
            </a:r>
            <a:r>
              <a:rPr b="0" lang="fr-FR" sz="2400" spc="-1" strike="noStrike">
                <a:solidFill>
                  <a:srgbClr val="04617b"/>
                </a:solidFill>
                <a:uFill>
                  <a:solidFill>
                    <a:srgbClr val="ffffff"/>
                  </a:solidFill>
                </a:uFill>
                <a:latin typeface="Century Gothic"/>
              </a:rPr>
              <a:t> : .fr</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Registre</a:t>
            </a:r>
            <a:r>
              <a:rPr b="0" lang="fr-FR" sz="2400" spc="-1" strike="noStrike">
                <a:solidFill>
                  <a:srgbClr val="04617b"/>
                </a:solidFill>
                <a:uFill>
                  <a:solidFill>
                    <a:srgbClr val="ffffff"/>
                  </a:solidFill>
                </a:uFill>
                <a:latin typeface="Century Gothic"/>
              </a:rPr>
              <a:t> : Association française pour le nommage Internet en coopération (AFNIC)</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Délégant </a:t>
            </a:r>
            <a:r>
              <a:rPr b="0" lang="fr-FR" sz="2400" spc="-1" strike="noStrike">
                <a:solidFill>
                  <a:srgbClr val="04617b"/>
                </a:solidFill>
                <a:uFill>
                  <a:solidFill>
                    <a:srgbClr val="ffffff"/>
                  </a:solidFill>
                </a:uFill>
                <a:latin typeface="Century Gothic"/>
              </a:rPr>
              <a:t>: Ministère Français de l’Economie Numérique</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Critère de choix </a:t>
            </a:r>
            <a:r>
              <a:rPr b="0" lang="fr-FR" sz="2400" spc="-1" strike="noStrike">
                <a:solidFill>
                  <a:srgbClr val="04617b"/>
                </a:solidFill>
                <a:uFill>
                  <a:solidFill>
                    <a:srgbClr val="ffffff"/>
                  </a:solidFill>
                </a:uFill>
                <a:latin typeface="Century Gothic"/>
              </a:rPr>
              <a:t>: Appel à candidatures</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Organisation</a:t>
            </a:r>
            <a:r>
              <a:rPr b="0" lang="fr-FR" sz="2400" spc="-1" strike="noStrike">
                <a:solidFill>
                  <a:srgbClr val="04617b"/>
                </a:solidFill>
                <a:uFill>
                  <a:solidFill>
                    <a:srgbClr val="ffffff"/>
                  </a:solidFill>
                </a:uFill>
                <a:latin typeface="Century Gothic"/>
              </a:rPr>
              <a:t> : </a:t>
            </a:r>
            <a:endParaRPr b="0" lang="fr-FR" sz="24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Collège des bureaux d’enregistrement</a:t>
            </a:r>
            <a:endParaRPr b="0" lang="fr-FR" sz="20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Collège des utilisateurs</a:t>
            </a:r>
            <a:endParaRPr b="0" lang="fr-FR" sz="20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Collèges des correspondants</a:t>
            </a:r>
            <a:endParaRPr b="0" lang="fr-FR" sz="2000" spc="-1" strike="noStrike">
              <a:solidFill>
                <a:srgbClr val="04617b"/>
              </a:solidFill>
              <a:uFill>
                <a:solidFill>
                  <a:srgbClr val="ffffff"/>
                </a:solidFill>
              </a:uFill>
              <a:latin typeface="Century Gothic"/>
            </a:endParaRPr>
          </a:p>
        </p:txBody>
      </p:sp>
      <p:pic>
        <p:nvPicPr>
          <p:cNvPr id="320" name="Image 3" descr=""/>
          <p:cNvPicPr/>
          <p:nvPr/>
        </p:nvPicPr>
        <p:blipFill>
          <a:blip r:embed="rId1"/>
          <a:stretch/>
        </p:blipFill>
        <p:spPr>
          <a:xfrm>
            <a:off x="467640" y="5733360"/>
            <a:ext cx="8205480" cy="840960"/>
          </a:xfrm>
          <a:prstGeom prst="rect">
            <a:avLst/>
          </a:prstGeom>
          <a:ln>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1" name="Image 1" descr=""/>
          <p:cNvPicPr/>
          <p:nvPr/>
        </p:nvPicPr>
        <p:blipFill>
          <a:blip r:embed="rId1"/>
          <a:stretch/>
        </p:blipFill>
        <p:spPr>
          <a:xfrm>
            <a:off x="467640" y="5684040"/>
            <a:ext cx="8205480" cy="840960"/>
          </a:xfrm>
          <a:prstGeom prst="rect">
            <a:avLst/>
          </a:prstGeom>
          <a:ln>
            <a:noFill/>
          </a:ln>
        </p:spPr>
      </p:pic>
      <p:sp>
        <p:nvSpPr>
          <p:cNvPr id="322"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Dans le monde : USA</a:t>
            </a:r>
            <a:endParaRPr b="0" lang="fr-FR" sz="1800" spc="-1" strike="noStrike">
              <a:solidFill>
                <a:srgbClr val="000000"/>
              </a:solidFill>
              <a:uFill>
                <a:solidFill>
                  <a:srgbClr val="ffffff"/>
                </a:solidFill>
              </a:uFill>
              <a:latin typeface="Century Gothic"/>
            </a:endParaRPr>
          </a:p>
        </p:txBody>
      </p:sp>
      <p:sp>
        <p:nvSpPr>
          <p:cNvPr id="323" name="TextShape 2"/>
          <p:cNvSpPr txBox="1"/>
          <p:nvPr/>
        </p:nvSpPr>
        <p:spPr>
          <a:xfrm>
            <a:off x="1043640" y="2323800"/>
            <a:ext cx="6777000" cy="3508560"/>
          </a:xfrm>
          <a:prstGeom prst="rect">
            <a:avLst/>
          </a:prstGeom>
          <a:noFill/>
          <a:ln>
            <a:noFill/>
          </a:ln>
        </p:spPr>
        <p:txBody>
          <a:bodyPr/>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ccTLD</a:t>
            </a:r>
            <a:r>
              <a:rPr b="0" lang="fr-FR" sz="2400" spc="-1" strike="noStrike">
                <a:solidFill>
                  <a:srgbClr val="04617b"/>
                </a:solidFill>
                <a:uFill>
                  <a:solidFill>
                    <a:srgbClr val="ffffff"/>
                  </a:solidFill>
                </a:uFill>
                <a:latin typeface="Century Gothic"/>
              </a:rPr>
              <a:t> : .us</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Registre</a:t>
            </a:r>
            <a:r>
              <a:rPr b="0" lang="fr-FR" sz="2400" spc="-1" strike="noStrike">
                <a:solidFill>
                  <a:srgbClr val="04617b"/>
                </a:solidFill>
                <a:uFill>
                  <a:solidFill>
                    <a:srgbClr val="ffffff"/>
                  </a:solidFill>
                </a:uFill>
                <a:latin typeface="Century Gothic"/>
              </a:rPr>
              <a:t> : Neustar (</a:t>
            </a:r>
            <a:r>
              <a:rPr b="0" lang="fr-FR" sz="2400" spc="-1" strike="noStrike" u="sng">
                <a:solidFill>
                  <a:srgbClr val="f49100"/>
                </a:solidFill>
                <a:uFill>
                  <a:solidFill>
                    <a:srgbClr val="ffffff"/>
                  </a:solidFill>
                </a:uFill>
                <a:latin typeface="Century Gothic"/>
                <a:hlinkClick r:id="rId2"/>
              </a:rPr>
              <a:t>www.neustar.us</a:t>
            </a:r>
            <a:r>
              <a:rPr b="0" lang="fr-FR" sz="2400" spc="-1" strike="noStrike">
                <a:solidFill>
                  <a:srgbClr val="04617b"/>
                </a:solidFill>
                <a:uFill>
                  <a:solidFill>
                    <a:srgbClr val="ffffff"/>
                  </a:solidFill>
                </a:uFill>
                <a:latin typeface="Century Gothic"/>
              </a:rPr>
              <a:t>) </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Délégant</a:t>
            </a:r>
            <a:r>
              <a:rPr b="0" lang="fr-FR" sz="2400" spc="-1" strike="noStrike">
                <a:solidFill>
                  <a:srgbClr val="04617b"/>
                </a:solidFill>
                <a:uFill>
                  <a:solidFill>
                    <a:srgbClr val="ffffff"/>
                  </a:solidFill>
                </a:uFill>
                <a:latin typeface="Century Gothic"/>
              </a:rPr>
              <a:t>: National Telecommunications and Information Administration (NTIA) / United States Department of Commerce</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Critère de choix </a:t>
            </a:r>
            <a:r>
              <a:rPr b="0" lang="fr-FR" sz="2400" spc="-1" strike="noStrike">
                <a:solidFill>
                  <a:srgbClr val="04617b"/>
                </a:solidFill>
                <a:uFill>
                  <a:solidFill>
                    <a:srgbClr val="ffffff"/>
                  </a:solidFill>
                </a:uFill>
                <a:latin typeface="Century Gothic"/>
              </a:rPr>
              <a:t>: Appel à candidatures</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Organisation</a:t>
            </a:r>
            <a:r>
              <a:rPr b="0" lang="fr-FR" sz="2400" spc="-1" strike="noStrike">
                <a:solidFill>
                  <a:srgbClr val="04617b"/>
                </a:solidFill>
                <a:uFill>
                  <a:solidFill>
                    <a:srgbClr val="ffffff"/>
                  </a:solidFill>
                </a:uFill>
                <a:latin typeface="Century Gothic"/>
              </a:rPr>
              <a:t> : Entreprise commerciale</a:t>
            </a:r>
            <a:endParaRPr b="0" lang="fr-FR" sz="2400" spc="-1" strike="noStrike">
              <a:solidFill>
                <a:srgbClr val="04617b"/>
              </a:solidFill>
              <a:uFill>
                <a:solidFill>
                  <a:srgbClr val="ffffff"/>
                </a:solidFill>
              </a:uFill>
              <a:latin typeface="Century Gothic"/>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4" name="Image 1" descr=""/>
          <p:cNvPicPr/>
          <p:nvPr/>
        </p:nvPicPr>
        <p:blipFill>
          <a:blip r:embed="rId1"/>
          <a:stretch/>
        </p:blipFill>
        <p:spPr>
          <a:xfrm>
            <a:off x="467640" y="5684040"/>
            <a:ext cx="8205480" cy="840960"/>
          </a:xfrm>
          <a:prstGeom prst="rect">
            <a:avLst/>
          </a:prstGeom>
          <a:ln>
            <a:noFill/>
          </a:ln>
        </p:spPr>
      </p:pic>
      <p:sp>
        <p:nvSpPr>
          <p:cNvPr id="325"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Dans le monde : Sénégal</a:t>
            </a:r>
            <a:endParaRPr b="0" lang="fr-FR" sz="1800" spc="-1" strike="noStrike">
              <a:solidFill>
                <a:srgbClr val="000000"/>
              </a:solidFill>
              <a:uFill>
                <a:solidFill>
                  <a:srgbClr val="ffffff"/>
                </a:solidFill>
              </a:uFill>
              <a:latin typeface="Century Gothic"/>
            </a:endParaRPr>
          </a:p>
        </p:txBody>
      </p:sp>
      <p:sp>
        <p:nvSpPr>
          <p:cNvPr id="326" name="TextShape 2"/>
          <p:cNvSpPr txBox="1"/>
          <p:nvPr/>
        </p:nvSpPr>
        <p:spPr>
          <a:xfrm>
            <a:off x="1043640" y="2323800"/>
            <a:ext cx="6777000" cy="3508560"/>
          </a:xfrm>
          <a:prstGeom prst="rect">
            <a:avLst/>
          </a:prstGeom>
          <a:noFill/>
          <a:ln>
            <a:noFill/>
          </a:ln>
        </p:spPr>
        <p:txBody>
          <a:bodyPr/>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ccTLD</a:t>
            </a:r>
            <a:r>
              <a:rPr b="0" lang="fr-FR" sz="2400" spc="-1" strike="noStrike">
                <a:solidFill>
                  <a:srgbClr val="04617b"/>
                </a:solidFill>
                <a:uFill>
                  <a:solidFill>
                    <a:srgbClr val="ffffff"/>
                  </a:solidFill>
                </a:uFill>
                <a:latin typeface="Century Gothic"/>
              </a:rPr>
              <a:t> : .sn</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Registre</a:t>
            </a:r>
            <a:r>
              <a:rPr b="0" lang="fr-FR" sz="2400" spc="-1" strike="noStrike">
                <a:solidFill>
                  <a:srgbClr val="04617b"/>
                </a:solidFill>
                <a:uFill>
                  <a:solidFill>
                    <a:srgbClr val="ffffff"/>
                  </a:solidFill>
                </a:uFill>
                <a:latin typeface="Century Gothic"/>
              </a:rPr>
              <a:t> : UCAD via le NIC Sénégal (</a:t>
            </a:r>
            <a:r>
              <a:rPr b="0" lang="fr-FR" sz="2400" spc="-1" strike="noStrike" u="sng">
                <a:solidFill>
                  <a:srgbClr val="f49100"/>
                </a:solidFill>
                <a:uFill>
                  <a:solidFill>
                    <a:srgbClr val="ffffff"/>
                  </a:solidFill>
                </a:uFill>
                <a:latin typeface="Century Gothic"/>
                <a:hlinkClick r:id="rId2"/>
              </a:rPr>
              <a:t>www.nic.sn</a:t>
            </a:r>
            <a:r>
              <a:rPr b="0" lang="fr-FR" sz="2400" spc="-1" strike="noStrike">
                <a:solidFill>
                  <a:srgbClr val="04617b"/>
                </a:solidFill>
                <a:uFill>
                  <a:solidFill>
                    <a:srgbClr val="ffffff"/>
                  </a:solidFill>
                </a:uFill>
                <a:latin typeface="Century Gothic"/>
              </a:rPr>
              <a:t>)</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Délégant</a:t>
            </a:r>
            <a:r>
              <a:rPr b="0" lang="fr-FR" sz="2400" spc="-1" strike="noStrike">
                <a:solidFill>
                  <a:srgbClr val="04617b"/>
                </a:solidFill>
                <a:uFill>
                  <a:solidFill>
                    <a:srgbClr val="ffffff"/>
                  </a:solidFill>
                </a:uFill>
                <a:latin typeface="Century Gothic"/>
              </a:rPr>
              <a:t>: Comité National d'Orientation présidé par l'ARTP - </a:t>
            </a:r>
            <a:r>
              <a:rPr b="0" lang="fr-FR" sz="2400" spc="-1" strike="noStrike" u="sng">
                <a:solidFill>
                  <a:srgbClr val="f49100"/>
                </a:solidFill>
                <a:uFill>
                  <a:solidFill>
                    <a:srgbClr val="ffffff"/>
                  </a:solidFill>
                </a:uFill>
                <a:latin typeface="Century Gothic"/>
                <a:hlinkClick r:id="rId3"/>
              </a:rPr>
              <a:t>www.artpsenegal.net</a:t>
            </a:r>
            <a:r>
              <a:rPr b="0" lang="fr-FR" sz="2400" spc="-1" strike="noStrike">
                <a:solidFill>
                  <a:srgbClr val="04617b"/>
                </a:solidFill>
                <a:uFill>
                  <a:solidFill>
                    <a:srgbClr val="ffffff"/>
                  </a:solidFill>
                </a:uFill>
                <a:latin typeface="Century Gothic"/>
              </a:rPr>
              <a:t> </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Critère de choix </a:t>
            </a:r>
            <a:r>
              <a:rPr b="0" lang="fr-FR" sz="2400" spc="-1" strike="noStrike">
                <a:solidFill>
                  <a:srgbClr val="04617b"/>
                </a:solidFill>
                <a:uFill>
                  <a:solidFill>
                    <a:srgbClr val="ffffff"/>
                  </a:solidFill>
                </a:uFill>
                <a:latin typeface="Century Gothic"/>
              </a:rPr>
              <a:t>: Droit historique de fait</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Organisation</a:t>
            </a:r>
            <a:r>
              <a:rPr b="0" lang="fr-FR" sz="2400" spc="-1" strike="noStrike">
                <a:solidFill>
                  <a:srgbClr val="04617b"/>
                </a:solidFill>
                <a:uFill>
                  <a:solidFill>
                    <a:srgbClr val="ffffff"/>
                  </a:solidFill>
                </a:uFill>
                <a:latin typeface="Century Gothic"/>
              </a:rPr>
              <a:t> : </a:t>
            </a:r>
            <a:endParaRPr b="0" lang="fr-FR" sz="24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MCTTIC &amp; ADIE</a:t>
            </a:r>
            <a:endParaRPr b="0" lang="fr-FR" sz="20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SONATEL &amp; Prestataires</a:t>
            </a:r>
            <a:endParaRPr b="0" lang="fr-FR" sz="2000" spc="-1" strike="noStrike">
              <a:solidFill>
                <a:srgbClr val="04617b"/>
              </a:solidFill>
              <a:uFill>
                <a:solidFill>
                  <a:srgbClr val="ffffff"/>
                </a:solidFill>
              </a:uFill>
              <a:latin typeface="Century Gothic"/>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3" name="Image 1" descr=""/>
          <p:cNvPicPr/>
          <p:nvPr/>
        </p:nvPicPr>
        <p:blipFill>
          <a:blip r:embed="rId1"/>
          <a:stretch/>
        </p:blipFill>
        <p:spPr>
          <a:xfrm>
            <a:off x="467640" y="5661360"/>
            <a:ext cx="8208720" cy="844560"/>
          </a:xfrm>
          <a:prstGeom prst="rect">
            <a:avLst/>
          </a:prstGeom>
          <a:ln>
            <a:noFill/>
          </a:ln>
        </p:spPr>
      </p:pic>
      <p:sp>
        <p:nvSpPr>
          <p:cNvPr id="274" name="TextShape 1"/>
          <p:cNvSpPr txBox="1"/>
          <p:nvPr/>
        </p:nvSpPr>
        <p:spPr>
          <a:xfrm>
            <a:off x="4733280" y="2708640"/>
            <a:ext cx="3313080" cy="1701720"/>
          </a:xfrm>
          <a:prstGeom prst="rect">
            <a:avLst/>
          </a:prstGeom>
          <a:noFill/>
          <a:ln>
            <a:noFill/>
          </a:ln>
        </p:spPr>
        <p:txBody>
          <a:bodyPr anchor="b"/>
          <a:p>
            <a:pPr>
              <a:lnSpc>
                <a:spcPct val="100000"/>
              </a:lnSpc>
            </a:pPr>
            <a:r>
              <a:rPr b="0" lang="fr-FR" sz="3600" spc="-1" strike="noStrike">
                <a:solidFill>
                  <a:srgbClr val="0f6fc6"/>
                </a:solidFill>
                <a:uFill>
                  <a:solidFill>
                    <a:srgbClr val="ffffff"/>
                  </a:solidFill>
                </a:uFill>
                <a:latin typeface="Century Gothic"/>
              </a:rPr>
              <a:t>Les modèles de gouvernance des cTLDs</a:t>
            </a:r>
            <a:endParaRPr b="0" lang="fr-FR" sz="1800" spc="-1" strike="noStrike">
              <a:solidFill>
                <a:srgbClr val="000000"/>
              </a:solidFill>
              <a:uFill>
                <a:solidFill>
                  <a:srgbClr val="ffffff"/>
                </a:solidFill>
              </a:uFill>
              <a:latin typeface="Century Gothic"/>
            </a:endParaRPr>
          </a:p>
        </p:txBody>
      </p:sp>
      <p:sp>
        <p:nvSpPr>
          <p:cNvPr id="275" name="TextShape 2"/>
          <p:cNvSpPr txBox="1"/>
          <p:nvPr/>
        </p:nvSpPr>
        <p:spPr>
          <a:xfrm>
            <a:off x="4733280" y="4421160"/>
            <a:ext cx="3309480" cy="1260360"/>
          </a:xfrm>
          <a:prstGeom prst="rect">
            <a:avLst/>
          </a:prstGeom>
          <a:noFill/>
          <a:ln>
            <a:noFill/>
          </a:ln>
        </p:spPr>
        <p:txBody>
          <a:bodyPr/>
          <a:p>
            <a:pPr>
              <a:lnSpc>
                <a:spcPct val="100000"/>
              </a:lnSpc>
            </a:pPr>
            <a:r>
              <a:rPr b="0" lang="fr-FR" sz="1800" spc="-1" strike="noStrike">
                <a:solidFill>
                  <a:srgbClr val="424242"/>
                </a:solidFill>
                <a:uFill>
                  <a:solidFill>
                    <a:srgbClr val="ffffff"/>
                  </a:solidFill>
                </a:uFill>
                <a:latin typeface="Century Gothic"/>
              </a:rPr>
              <a:t>Dans le monde et au Bénin</a:t>
            </a:r>
            <a:endParaRPr b="0" lang="fr-FR" sz="32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TextShape 1"/>
          <p:cNvSpPr txBox="1"/>
          <p:nvPr/>
        </p:nvSpPr>
        <p:spPr>
          <a:xfrm>
            <a:off x="1258560" y="2900880"/>
            <a:ext cx="6636960" cy="136188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Cas du Bénin</a:t>
            </a:r>
            <a:endParaRPr b="0" lang="fr-FR" sz="1800" spc="-1" strike="noStrike">
              <a:solidFill>
                <a:srgbClr val="000000"/>
              </a:solidFill>
              <a:uFill>
                <a:solidFill>
                  <a:srgbClr val="ffffff"/>
                </a:solidFill>
              </a:uFill>
              <a:latin typeface="Century Gothic"/>
            </a:endParaRPr>
          </a:p>
        </p:txBody>
      </p:sp>
      <p:sp>
        <p:nvSpPr>
          <p:cNvPr id="328" name="TextShape 2"/>
          <p:cNvSpPr txBox="1"/>
          <p:nvPr/>
        </p:nvSpPr>
        <p:spPr>
          <a:xfrm>
            <a:off x="1258560" y="4267080"/>
            <a:ext cx="6636960" cy="1519920"/>
          </a:xfrm>
          <a:prstGeom prst="rect">
            <a:avLst/>
          </a:prstGeom>
          <a:noFill/>
          <a:ln>
            <a:noFill/>
          </a:ln>
        </p:spPr>
        <p:txBody>
          <a:bodyPr/>
          <a:p>
            <a:endParaRPr b="0" lang="fr-FR" sz="2400" spc="-1" strike="noStrike">
              <a:solidFill>
                <a:srgbClr val="04617b"/>
              </a:solidFill>
              <a:uFill>
                <a:solidFill>
                  <a:srgbClr val="ffffff"/>
                </a:solidFill>
              </a:uFill>
              <a:latin typeface="Century Gothic"/>
            </a:endParaRPr>
          </a:p>
        </p:txBody>
      </p:sp>
      <p:pic>
        <p:nvPicPr>
          <p:cNvPr id="329" name="Image 5" descr=""/>
          <p:cNvPicPr/>
          <p:nvPr/>
        </p:nvPicPr>
        <p:blipFill>
          <a:blip r:embed="rId1"/>
          <a:stretch/>
        </p:blipFill>
        <p:spPr>
          <a:xfrm>
            <a:off x="467640" y="5733360"/>
            <a:ext cx="8205480" cy="840960"/>
          </a:xfrm>
          <a:prstGeom prst="rect">
            <a:avLst/>
          </a:prstGeom>
          <a:ln>
            <a:noFill/>
          </a:ln>
        </p:spPr>
      </p:pic>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0" name="Image 1" descr=""/>
          <p:cNvPicPr/>
          <p:nvPr/>
        </p:nvPicPr>
        <p:blipFill>
          <a:blip r:embed="rId1"/>
          <a:stretch/>
        </p:blipFill>
        <p:spPr>
          <a:xfrm>
            <a:off x="467640" y="5684040"/>
            <a:ext cx="8205480" cy="840960"/>
          </a:xfrm>
          <a:prstGeom prst="rect">
            <a:avLst/>
          </a:prstGeom>
          <a:ln>
            <a:noFill/>
          </a:ln>
        </p:spPr>
      </p:pic>
      <p:sp>
        <p:nvSpPr>
          <p:cNvPr id="331"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Situation actuelle</a:t>
            </a:r>
            <a:endParaRPr b="0" lang="fr-FR" sz="1800" spc="-1" strike="noStrike">
              <a:solidFill>
                <a:srgbClr val="000000"/>
              </a:solidFill>
              <a:uFill>
                <a:solidFill>
                  <a:srgbClr val="ffffff"/>
                </a:solidFill>
              </a:uFill>
              <a:latin typeface="Century Gothic"/>
            </a:endParaRPr>
          </a:p>
        </p:txBody>
      </p:sp>
      <p:sp>
        <p:nvSpPr>
          <p:cNvPr id="332" name="TextShape 2"/>
          <p:cNvSpPr txBox="1"/>
          <p:nvPr/>
        </p:nvSpPr>
        <p:spPr>
          <a:xfrm>
            <a:off x="1043640" y="2323800"/>
            <a:ext cx="6777000" cy="3508560"/>
          </a:xfrm>
          <a:prstGeom prst="rect">
            <a:avLst/>
          </a:prstGeom>
          <a:noFill/>
          <a:ln>
            <a:noFill/>
          </a:ln>
        </p:spPr>
        <p:txBody>
          <a:bodyPr/>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ccTLD</a:t>
            </a:r>
            <a:r>
              <a:rPr b="0" lang="fr-FR" sz="2400" spc="-1" strike="noStrike">
                <a:solidFill>
                  <a:srgbClr val="04617b"/>
                </a:solidFill>
                <a:uFill>
                  <a:solidFill>
                    <a:srgbClr val="ffffff"/>
                  </a:solidFill>
                </a:uFill>
                <a:latin typeface="Century Gothic"/>
              </a:rPr>
              <a:t> : .bj</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Registre</a:t>
            </a:r>
            <a:r>
              <a:rPr b="0" lang="fr-FR" sz="2400" spc="-1" strike="noStrike">
                <a:solidFill>
                  <a:srgbClr val="04617b"/>
                </a:solidFill>
                <a:uFill>
                  <a:solidFill>
                    <a:srgbClr val="ffffff"/>
                  </a:solidFill>
                </a:uFill>
                <a:latin typeface="Century Gothic"/>
              </a:rPr>
              <a:t> : Bénin Télécoms Services (</a:t>
            </a:r>
            <a:r>
              <a:rPr b="0" lang="fr-FR" sz="2400" spc="-1" strike="noStrike" u="sng">
                <a:solidFill>
                  <a:srgbClr val="f49100"/>
                </a:solidFill>
                <a:uFill>
                  <a:solidFill>
                    <a:srgbClr val="ffffff"/>
                  </a:solidFill>
                </a:uFill>
                <a:latin typeface="Century Gothic"/>
                <a:hlinkClick r:id="rId2"/>
              </a:rPr>
              <a:t>be.bj</a:t>
            </a:r>
            <a:r>
              <a:rPr b="0" lang="fr-FR" sz="2400" spc="-1" strike="noStrike">
                <a:solidFill>
                  <a:srgbClr val="04617b"/>
                </a:solidFill>
                <a:uFill>
                  <a:solidFill>
                    <a:srgbClr val="ffffff"/>
                  </a:solidFill>
                </a:uFill>
                <a:latin typeface="Century Gothic"/>
              </a:rPr>
              <a:t>)</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Délégant</a:t>
            </a:r>
            <a:r>
              <a:rPr b="0" lang="fr-FR" sz="2400" spc="-1" strike="noStrike">
                <a:solidFill>
                  <a:srgbClr val="04617b"/>
                </a:solidFill>
                <a:uFill>
                  <a:solidFill>
                    <a:srgbClr val="ffffff"/>
                  </a:solidFill>
                </a:uFill>
                <a:latin typeface="Century Gothic"/>
              </a:rPr>
              <a:t>: Autorité de Régulation des Communications Electroniques et de la Poste -</a:t>
            </a:r>
            <a:r>
              <a:rPr b="0" lang="fr-FR" sz="2400" spc="-1" strike="noStrike" u="sng">
                <a:solidFill>
                  <a:srgbClr val="f49100"/>
                </a:solidFill>
                <a:uFill>
                  <a:solidFill>
                    <a:srgbClr val="ffffff"/>
                  </a:solidFill>
                </a:uFill>
                <a:latin typeface="Century Gothic"/>
                <a:hlinkClick r:id="rId3"/>
              </a:rPr>
              <a:t>arcep.bj</a:t>
            </a:r>
            <a:r>
              <a:rPr b="0" lang="fr-FR" sz="2400" spc="-1" strike="noStrike">
                <a:solidFill>
                  <a:srgbClr val="04617b"/>
                </a:solidFill>
                <a:uFill>
                  <a:solidFill>
                    <a:srgbClr val="ffffff"/>
                  </a:solidFill>
                </a:uFill>
                <a:latin typeface="Century Gothic"/>
              </a:rPr>
              <a:t>- (art. 56 loi 2014-14 du 9/07/2014 relative aux communications électroniques et à la poste)</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Critère de choix </a:t>
            </a:r>
            <a:r>
              <a:rPr b="0" lang="fr-FR" sz="2400" spc="-1" strike="noStrike">
                <a:solidFill>
                  <a:srgbClr val="04617b"/>
                </a:solidFill>
                <a:uFill>
                  <a:solidFill>
                    <a:srgbClr val="ffffff"/>
                  </a:solidFill>
                </a:uFill>
                <a:latin typeface="Century Gothic"/>
              </a:rPr>
              <a:t>: Droit historique de fait</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Organisation</a:t>
            </a:r>
            <a:r>
              <a:rPr b="0" lang="fr-FR" sz="2400" spc="-1" strike="noStrike">
                <a:solidFill>
                  <a:srgbClr val="04617b"/>
                </a:solidFill>
                <a:uFill>
                  <a:solidFill>
                    <a:srgbClr val="ffffff"/>
                  </a:solidFill>
                </a:uFill>
                <a:latin typeface="Century Gothic"/>
              </a:rPr>
              <a:t> : </a:t>
            </a:r>
            <a:endParaRPr b="0" lang="fr-FR" sz="24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Société commerciale</a:t>
            </a:r>
            <a:endParaRPr b="0" lang="fr-FR" sz="2000" spc="-1" strike="noStrike">
              <a:solidFill>
                <a:srgbClr val="04617b"/>
              </a:solidFill>
              <a:uFill>
                <a:solidFill>
                  <a:srgbClr val="ffffff"/>
                </a:solidFill>
              </a:uFill>
              <a:latin typeface="Century Gothic"/>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Problèmes actuels sur le .bj</a:t>
            </a:r>
            <a:endParaRPr b="0" lang="fr-FR" sz="1800" spc="-1" strike="noStrike">
              <a:solidFill>
                <a:srgbClr val="000000"/>
              </a:solidFill>
              <a:uFill>
                <a:solidFill>
                  <a:srgbClr val="ffffff"/>
                </a:solidFill>
              </a:uFill>
              <a:latin typeface="Century Gothic"/>
            </a:endParaRPr>
          </a:p>
        </p:txBody>
      </p:sp>
      <p:sp>
        <p:nvSpPr>
          <p:cNvPr id="334" name="TextShape 2"/>
          <p:cNvSpPr txBox="1"/>
          <p:nvPr/>
        </p:nvSpPr>
        <p:spPr>
          <a:xfrm>
            <a:off x="1043640" y="2323800"/>
            <a:ext cx="6777000" cy="3508560"/>
          </a:xfrm>
          <a:prstGeom prst="rect">
            <a:avLst/>
          </a:prstGeom>
          <a:noFill/>
          <a:ln>
            <a:noFill/>
          </a:ln>
        </p:spPr>
        <p:txBody>
          <a:bodyPr/>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Absence d’une délégation formelle</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1" lang="fr-FR" sz="2400" spc="-1" strike="noStrike">
                <a:solidFill>
                  <a:srgbClr val="04617b"/>
                </a:solidFill>
                <a:uFill>
                  <a:solidFill>
                    <a:srgbClr val="ffffff"/>
                  </a:solidFill>
                </a:uFill>
                <a:latin typeface="Century Gothic"/>
              </a:rPr>
              <a:t>Gouvernance non inclusive</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Coûts et procédures d’accès prohibitifs</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Charte de nommage incomplète</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Activité annexe du registre</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Absence de procédures de règlement de litiges</a:t>
            </a:r>
            <a:endParaRPr b="0" lang="fr-FR" sz="2400" spc="-1" strike="noStrike">
              <a:solidFill>
                <a:srgbClr val="04617b"/>
              </a:solidFill>
              <a:uFill>
                <a:solidFill>
                  <a:srgbClr val="ffffff"/>
                </a:solidFill>
              </a:uFill>
              <a:latin typeface="Century Gothic"/>
            </a:endParaRPr>
          </a:p>
          <a:p>
            <a:pPr marL="343080" indent="-273960">
              <a:lnSpc>
                <a:spcPct val="100000"/>
              </a:lnSpc>
            </a:pPr>
            <a:r>
              <a:rPr b="0" lang="fr-FR" sz="2400" spc="-1" strike="noStrike">
                <a:solidFill>
                  <a:srgbClr val="04617b"/>
                </a:solidFill>
                <a:uFill>
                  <a:solidFill>
                    <a:srgbClr val="ffffff"/>
                  </a:solidFill>
                </a:uFill>
                <a:latin typeface="Century Gothic"/>
              </a:rPr>
              <a:t>=&gt; </a:t>
            </a:r>
            <a:r>
              <a:rPr b="1" lang="fr-FR" sz="2400" spc="-1" strike="noStrike">
                <a:solidFill>
                  <a:srgbClr val="ff0000"/>
                </a:solidFill>
                <a:uFill>
                  <a:solidFill>
                    <a:srgbClr val="ffffff"/>
                  </a:solidFill>
                </a:uFill>
                <a:latin typeface="Century Gothic"/>
              </a:rPr>
              <a:t>ccTLD peu utilisé!!!</a:t>
            </a:r>
            <a:endParaRPr b="0" lang="fr-FR" sz="2400" spc="-1" strike="noStrike">
              <a:solidFill>
                <a:srgbClr val="04617b"/>
              </a:solidFill>
              <a:uFill>
                <a:solidFill>
                  <a:srgbClr val="ffffff"/>
                </a:solidFill>
              </a:uFill>
              <a:latin typeface="Century Gothic"/>
            </a:endParaRPr>
          </a:p>
        </p:txBody>
      </p:sp>
      <p:pic>
        <p:nvPicPr>
          <p:cNvPr id="335" name="Image 5" descr=""/>
          <p:cNvPicPr/>
          <p:nvPr/>
        </p:nvPicPr>
        <p:blipFill>
          <a:blip r:embed="rId1"/>
          <a:stretch/>
        </p:blipFill>
        <p:spPr>
          <a:xfrm>
            <a:off x="467640" y="5733360"/>
            <a:ext cx="8205480" cy="840960"/>
          </a:xfrm>
          <a:prstGeom prst="rect">
            <a:avLst/>
          </a:prstGeom>
          <a:ln>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Pistes de solutions</a:t>
            </a:r>
            <a:endParaRPr b="0" lang="fr-FR" sz="1800" spc="-1" strike="noStrike">
              <a:solidFill>
                <a:srgbClr val="000000"/>
              </a:solidFill>
              <a:uFill>
                <a:solidFill>
                  <a:srgbClr val="ffffff"/>
                </a:solidFill>
              </a:uFill>
              <a:latin typeface="Century Gothic"/>
            </a:endParaRPr>
          </a:p>
        </p:txBody>
      </p:sp>
      <p:sp>
        <p:nvSpPr>
          <p:cNvPr id="337" name="TextShape 2"/>
          <p:cNvSpPr txBox="1"/>
          <p:nvPr/>
        </p:nvSpPr>
        <p:spPr>
          <a:xfrm>
            <a:off x="1043640" y="2323800"/>
            <a:ext cx="7099920" cy="3508560"/>
          </a:xfrm>
          <a:prstGeom prst="rect">
            <a:avLst/>
          </a:prstGeom>
          <a:noFill/>
          <a:ln>
            <a:noFill/>
          </a:ln>
        </p:spPr>
        <p:txBody>
          <a:bodyPr/>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Mettre en application les recommandations de l’étude de faisabilité pour la mise en place de la structure de gestion du « .bj » par Technologies Réseaux &amp; Solutions (TRS) - </a:t>
            </a:r>
            <a:r>
              <a:rPr b="0" lang="fr-FR" sz="2400" spc="-1" strike="noStrike" u="sng">
                <a:solidFill>
                  <a:srgbClr val="f49100"/>
                </a:solidFill>
                <a:uFill>
                  <a:solidFill>
                    <a:srgbClr val="ffffff"/>
                  </a:solidFill>
                </a:uFill>
                <a:latin typeface="Century Gothic"/>
                <a:hlinkClick r:id="rId1"/>
              </a:rPr>
              <a:t>www.trstech.net</a:t>
            </a:r>
            <a:r>
              <a:rPr b="0" lang="fr-FR" sz="2400" spc="-1" strike="noStrike">
                <a:solidFill>
                  <a:srgbClr val="04617b"/>
                </a:solidFill>
                <a:uFill>
                  <a:solidFill>
                    <a:srgbClr val="ffffff"/>
                  </a:solidFill>
                </a:uFill>
                <a:latin typeface="Century Gothic"/>
              </a:rPr>
              <a:t> 2014</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 </a:t>
            </a:r>
            <a:r>
              <a:rPr b="0" lang="fr-FR" sz="2400" spc="-1" strike="noStrike">
                <a:solidFill>
                  <a:srgbClr val="04617b"/>
                </a:solidFill>
                <a:uFill>
                  <a:solidFill>
                    <a:srgbClr val="ffffff"/>
                  </a:solidFill>
                </a:uFill>
                <a:latin typeface="Century Gothic"/>
              </a:rPr>
              <a:t>Ouvrir un véritable débat sur le gouvernance du « .bj »</a:t>
            </a:r>
            <a:endParaRPr b="0" lang="fr-FR" sz="2400" spc="-1" strike="noStrike">
              <a:solidFill>
                <a:srgbClr val="04617b"/>
              </a:solidFill>
              <a:uFill>
                <a:solidFill>
                  <a:srgbClr val="ffffff"/>
                </a:solidFill>
              </a:uFill>
              <a:latin typeface="Century Gothic"/>
            </a:endParaRPr>
          </a:p>
        </p:txBody>
      </p:sp>
      <p:pic>
        <p:nvPicPr>
          <p:cNvPr id="338" name="Image 5" descr=""/>
          <p:cNvPicPr/>
          <p:nvPr/>
        </p:nvPicPr>
        <p:blipFill>
          <a:blip r:embed="rId2"/>
          <a:stretch/>
        </p:blipFill>
        <p:spPr>
          <a:xfrm>
            <a:off x="467640" y="5733360"/>
            <a:ext cx="8205480" cy="840960"/>
          </a:xfrm>
          <a:prstGeom prst="rect">
            <a:avLst/>
          </a:prstGeom>
          <a:ln>
            <a:noFill/>
          </a:ln>
        </p:spPr>
      </p:pic>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Mon avis personnel</a:t>
            </a:r>
            <a:endParaRPr b="0" lang="fr-FR" sz="1800" spc="-1" strike="noStrike">
              <a:solidFill>
                <a:srgbClr val="000000"/>
              </a:solidFill>
              <a:uFill>
                <a:solidFill>
                  <a:srgbClr val="ffffff"/>
                </a:solidFill>
              </a:uFill>
              <a:latin typeface="Century Gothic"/>
            </a:endParaRPr>
          </a:p>
        </p:txBody>
      </p:sp>
      <p:sp>
        <p:nvSpPr>
          <p:cNvPr id="340" name="TextShape 2"/>
          <p:cNvSpPr txBox="1"/>
          <p:nvPr/>
        </p:nvSpPr>
        <p:spPr>
          <a:xfrm>
            <a:off x="1043640" y="2323800"/>
            <a:ext cx="6777000" cy="3508560"/>
          </a:xfrm>
          <a:prstGeom prst="rect">
            <a:avLst/>
          </a:prstGeom>
          <a:noFill/>
          <a:ln>
            <a:noFill/>
          </a:ln>
        </p:spPr>
        <p:txBody>
          <a:bodyPr/>
          <a:p>
            <a:pPr marL="343080" indent="-273960">
              <a:lnSpc>
                <a:spcPct val="100000"/>
              </a:lnSpc>
            </a:pPr>
            <a:r>
              <a:rPr b="0" lang="fr-FR" sz="3200" spc="-1" strike="noStrike">
                <a:solidFill>
                  <a:srgbClr val="04617b"/>
                </a:solidFill>
                <a:uFill>
                  <a:solidFill>
                    <a:srgbClr val="ffffff"/>
                  </a:solidFill>
                </a:uFill>
                <a:latin typeface="Century Gothic"/>
              </a:rPr>
              <a:t>L’exploitation du registre devrait être confiée à une organisation dédiée, sans but lucratif, travaillant dans l’intérêt public, pour une durée limitée renouvelable</a:t>
            </a:r>
            <a:endParaRPr b="0" lang="fr-FR" sz="2400" spc="-1" strike="noStrike">
              <a:solidFill>
                <a:srgbClr val="04617b"/>
              </a:solidFill>
              <a:uFill>
                <a:solidFill>
                  <a:srgbClr val="ffffff"/>
                </a:solidFill>
              </a:uFill>
              <a:latin typeface="Century Gothic"/>
            </a:endParaRPr>
          </a:p>
        </p:txBody>
      </p:sp>
      <p:pic>
        <p:nvPicPr>
          <p:cNvPr id="341" name="Image 5" descr=""/>
          <p:cNvPicPr/>
          <p:nvPr/>
        </p:nvPicPr>
        <p:blipFill>
          <a:blip r:embed="rId1"/>
          <a:stretch/>
        </p:blipFill>
        <p:spPr>
          <a:xfrm>
            <a:off x="467640" y="5733360"/>
            <a:ext cx="8205480" cy="840960"/>
          </a:xfrm>
          <a:prstGeom prst="rect">
            <a:avLst/>
          </a:prstGeom>
          <a:ln>
            <a:noFill/>
          </a:ln>
        </p:spPr>
      </p:pic>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Pour aller plus loin</a:t>
            </a:r>
            <a:endParaRPr b="0" lang="fr-FR" sz="1800" spc="-1" strike="noStrike">
              <a:solidFill>
                <a:srgbClr val="000000"/>
              </a:solidFill>
              <a:uFill>
                <a:solidFill>
                  <a:srgbClr val="ffffff"/>
                </a:solidFill>
              </a:uFill>
              <a:latin typeface="Century Gothic"/>
            </a:endParaRPr>
          </a:p>
        </p:txBody>
      </p:sp>
      <p:sp>
        <p:nvSpPr>
          <p:cNvPr id="343" name="TextShape 2"/>
          <p:cNvSpPr txBox="1"/>
          <p:nvPr/>
        </p:nvSpPr>
        <p:spPr>
          <a:xfrm>
            <a:off x="1043640" y="2323800"/>
            <a:ext cx="6777000" cy="3508560"/>
          </a:xfrm>
          <a:prstGeom prst="rect">
            <a:avLst/>
          </a:prstGeom>
          <a:noFill/>
          <a:ln>
            <a:noFill/>
          </a:ln>
        </p:spPr>
        <p:txBody>
          <a:bodyPr/>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Liste des procédures de règlement des litiges  - </a:t>
            </a:r>
            <a:r>
              <a:rPr b="0" lang="fr-FR" sz="2400" spc="-1" strike="noStrike" u="sng">
                <a:solidFill>
                  <a:srgbClr val="f49100"/>
                </a:solidFill>
                <a:uFill>
                  <a:solidFill>
                    <a:srgbClr val="ffffff"/>
                  </a:solidFill>
                </a:uFill>
                <a:latin typeface="Century Gothic"/>
                <a:hlinkClick r:id="rId1"/>
              </a:rPr>
              <a:t>www.wipo.int/amc/fr/domains/cctld_db/output.html</a:t>
            </a:r>
            <a:r>
              <a:rPr b="0" lang="fr-FR" sz="2400" spc="-1" strike="noStrike">
                <a:solidFill>
                  <a:srgbClr val="04617b"/>
                </a:solidFill>
                <a:uFill>
                  <a:solidFill>
                    <a:srgbClr val="ffffff"/>
                  </a:solidFill>
                </a:uFill>
                <a:latin typeface="Century Gothic"/>
              </a:rPr>
              <a:t> </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 </a:t>
            </a:r>
            <a:r>
              <a:rPr b="0" i="1" lang="fr-FR" sz="2400" spc="-1" strike="noStrike">
                <a:solidFill>
                  <a:srgbClr val="04617b"/>
                </a:solidFill>
                <a:uFill>
                  <a:solidFill>
                    <a:srgbClr val="ffffff"/>
                  </a:solidFill>
                </a:uFill>
                <a:latin typeface="Century Gothic"/>
              </a:rPr>
              <a:t>Le pouvoir de réglementation des Etats sur le DNS</a:t>
            </a:r>
            <a:r>
              <a:rPr b="0" lang="fr-FR" sz="2400" spc="-1" strike="noStrike">
                <a:solidFill>
                  <a:srgbClr val="04617b"/>
                </a:solidFill>
                <a:uFill>
                  <a:solidFill>
                    <a:srgbClr val="ffffff"/>
                  </a:solidFill>
                </a:uFill>
                <a:latin typeface="Century Gothic"/>
              </a:rPr>
              <a:t> » par Caroline BRITEUX</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 </a:t>
            </a:r>
            <a:r>
              <a:rPr b="0" i="1" lang="fr-FR" sz="2400" spc="-1" strike="noStrike">
                <a:solidFill>
                  <a:srgbClr val="04617b"/>
                </a:solidFill>
                <a:uFill>
                  <a:solidFill>
                    <a:srgbClr val="ffffff"/>
                  </a:solidFill>
                </a:uFill>
                <a:latin typeface="Century Gothic"/>
              </a:rPr>
              <a:t>ccTLDs1 and the local dimension of Internet Governance</a:t>
            </a:r>
            <a:r>
              <a:rPr b="0" lang="fr-FR" sz="2400" spc="-1" strike="noStrike">
                <a:solidFill>
                  <a:srgbClr val="04617b"/>
                </a:solidFill>
                <a:uFill>
                  <a:solidFill>
                    <a:srgbClr val="ffffff"/>
                  </a:solidFill>
                </a:uFill>
                <a:latin typeface="Century Gothic"/>
              </a:rPr>
              <a:t>” par Carolina Aguerre</a:t>
            </a:r>
            <a:endParaRPr b="0" lang="fr-FR" sz="2400" spc="-1" strike="noStrike">
              <a:solidFill>
                <a:srgbClr val="04617b"/>
              </a:solidFill>
              <a:uFill>
                <a:solidFill>
                  <a:srgbClr val="ffffff"/>
                </a:solidFill>
              </a:uFill>
              <a:latin typeface="Century Gothic"/>
            </a:endParaRPr>
          </a:p>
          <a:p>
            <a:pPr>
              <a:lnSpc>
                <a:spcPct val="100000"/>
              </a:lnSpc>
            </a:pPr>
            <a:endParaRPr b="0" lang="fr-FR" sz="2400" spc="-1" strike="noStrike">
              <a:solidFill>
                <a:srgbClr val="04617b"/>
              </a:solidFill>
              <a:uFill>
                <a:solidFill>
                  <a:srgbClr val="ffffff"/>
                </a:solidFill>
              </a:uFill>
              <a:latin typeface="Century Gothic"/>
            </a:endParaRPr>
          </a:p>
        </p:txBody>
      </p:sp>
      <p:pic>
        <p:nvPicPr>
          <p:cNvPr id="344" name="Image 3" descr=""/>
          <p:cNvPicPr/>
          <p:nvPr/>
        </p:nvPicPr>
        <p:blipFill>
          <a:blip r:embed="rId2"/>
          <a:stretch/>
        </p:blipFill>
        <p:spPr>
          <a:xfrm>
            <a:off x="467640" y="5733360"/>
            <a:ext cx="8205480" cy="840960"/>
          </a:xfrm>
          <a:prstGeom prst="rect">
            <a:avLst/>
          </a:prstGeom>
          <a:ln>
            <a:noFill/>
          </a:ln>
        </p:spPr>
      </p:pic>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CustomShape 1"/>
          <p:cNvSpPr/>
          <p:nvPr/>
        </p:nvSpPr>
        <p:spPr>
          <a:xfrm>
            <a:off x="611640" y="2709000"/>
            <a:ext cx="3960000" cy="1187640"/>
          </a:xfrm>
          <a:prstGeom prst="rect">
            <a:avLst/>
          </a:prstGeom>
          <a:noFill/>
          <a:ln>
            <a:noFill/>
          </a:ln>
        </p:spPr>
        <p:style>
          <a:lnRef idx="0"/>
          <a:fillRef idx="0"/>
          <a:effectRef idx="0"/>
          <a:fontRef idx="minor"/>
        </p:style>
        <p:txBody>
          <a:bodyPr lIns="90000" rIns="90000" tIns="45000" bIns="45000"/>
          <a:p>
            <a:pPr algn="ctr">
              <a:lnSpc>
                <a:spcPct val="100000"/>
              </a:lnSpc>
            </a:pPr>
            <a:r>
              <a:rPr b="1" lang="fr-FR" sz="7200" spc="-1" strike="noStrike">
                <a:solidFill>
                  <a:srgbClr val="072428"/>
                </a:solidFill>
                <a:uFill>
                  <a:solidFill>
                    <a:srgbClr val="ffffff"/>
                  </a:solidFill>
                </a:uFill>
                <a:latin typeface="Century Gothic"/>
              </a:rPr>
              <a:t>MERCI</a:t>
            </a:r>
            <a:endParaRPr b="0" lang="fr-FR" sz="1800" spc="-1" strike="noStrike">
              <a:solidFill>
                <a:srgbClr val="000000"/>
              </a:solidFill>
              <a:uFill>
                <a:solidFill>
                  <a:srgbClr val="ffffff"/>
                </a:solidFill>
              </a:uFill>
              <a:latin typeface="Arial"/>
            </a:endParaRPr>
          </a:p>
        </p:txBody>
      </p:sp>
      <p:pic>
        <p:nvPicPr>
          <p:cNvPr id="346" name="Image 2" descr=""/>
          <p:cNvPicPr/>
          <p:nvPr/>
        </p:nvPicPr>
        <p:blipFill>
          <a:blip r:embed="rId1"/>
          <a:stretch/>
        </p:blipFill>
        <p:spPr>
          <a:xfrm>
            <a:off x="5220000" y="10080"/>
            <a:ext cx="2339640" cy="6082920"/>
          </a:xfrm>
          <a:prstGeom prst="rect">
            <a:avLst/>
          </a:prstGeom>
          <a:ln>
            <a:noFill/>
          </a:ln>
        </p:spPr>
      </p:pic>
    </p:spTree>
  </p:cSld>
  <p:timing>
    <p:tnLst>
      <p:par>
        <p:cTn id="59" dur="indefinite" restart="never" nodeType="tmRoot">
          <p:childTnLst>
            <p:seq>
              <p:cTn id="60" dur="indefinite" nodeType="mainSeq">
                <p:childTnLst>
                  <p:par>
                    <p:cTn id="61" fill="hold">
                      <p:stCondLst>
                        <p:cond delay="indefinite"/>
                      </p:stCondLst>
                      <p:childTnLst>
                        <p:par>
                          <p:cTn id="62" fill="hold">
                            <p:stCondLst>
                              <p:cond delay="0"/>
                            </p:stCondLst>
                            <p:childTnLst>
                              <p:par>
                                <p:cTn id="63" nodeType="clickEffect" fill="hold" presetClass="emph" presetID="26">
                                  <p:stCondLst>
                                    <p:cond delay="0"/>
                                  </p:stCondLst>
                                  <p:childTnLst>
                                    <p:animEffect filter="fade" transition="in">
                                      <p:cBhvr additive="repl">
                                        <p:cTn id="64" dur="500"/>
                                        <p:tgtEl>
                                          <p:spTgt spid="3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6" name="Image 1" descr=""/>
          <p:cNvPicPr/>
          <p:nvPr/>
        </p:nvPicPr>
        <p:blipFill>
          <a:blip r:embed="rId1"/>
          <a:stretch/>
        </p:blipFill>
        <p:spPr>
          <a:xfrm>
            <a:off x="467640" y="5684040"/>
            <a:ext cx="8205480" cy="840960"/>
          </a:xfrm>
          <a:prstGeom prst="rect">
            <a:avLst/>
          </a:prstGeom>
          <a:ln>
            <a:noFill/>
          </a:ln>
        </p:spPr>
      </p:pic>
      <p:sp>
        <p:nvSpPr>
          <p:cNvPr id="277"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Plan</a:t>
            </a:r>
            <a:endParaRPr b="0" lang="fr-FR" sz="1800" spc="-1" strike="noStrike">
              <a:solidFill>
                <a:srgbClr val="000000"/>
              </a:solidFill>
              <a:uFill>
                <a:solidFill>
                  <a:srgbClr val="ffffff"/>
                </a:solidFill>
              </a:uFill>
              <a:latin typeface="Century Gothic"/>
            </a:endParaRPr>
          </a:p>
        </p:txBody>
      </p:sp>
      <p:sp>
        <p:nvSpPr>
          <p:cNvPr id="278" name="TextShape 2"/>
          <p:cNvSpPr txBox="1"/>
          <p:nvPr/>
        </p:nvSpPr>
        <p:spPr>
          <a:xfrm>
            <a:off x="1043640" y="2323800"/>
            <a:ext cx="6777000" cy="3508560"/>
          </a:xfrm>
          <a:prstGeom prst="rect">
            <a:avLst/>
          </a:prstGeom>
          <a:noFill/>
          <a:ln>
            <a:noFill/>
          </a:ln>
        </p:spPr>
        <p:txBody>
          <a:bodyPr/>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Présentation</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Rappels</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Gouvernance des ccTLDs</a:t>
            </a:r>
            <a:endParaRPr b="0" lang="fr-FR" sz="24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Dans le monde</a:t>
            </a:r>
            <a:endParaRPr b="0" lang="fr-FR" sz="20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Au Bénin</a:t>
            </a:r>
            <a:endParaRPr b="0" lang="fr-FR" sz="2000" spc="-1" strike="noStrike">
              <a:solidFill>
                <a:srgbClr val="04617b"/>
              </a:solidFill>
              <a:uFill>
                <a:solidFill>
                  <a:srgbClr val="ffffff"/>
                </a:solidFill>
              </a:uFill>
              <a:latin typeface="Century Gothic"/>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9" name="Image 1" descr=""/>
          <p:cNvPicPr/>
          <p:nvPr/>
        </p:nvPicPr>
        <p:blipFill>
          <a:blip r:embed="rId1"/>
          <a:stretch/>
        </p:blipFill>
        <p:spPr>
          <a:xfrm>
            <a:off x="467640" y="5733360"/>
            <a:ext cx="8205480" cy="840960"/>
          </a:xfrm>
          <a:prstGeom prst="rect">
            <a:avLst/>
          </a:prstGeom>
          <a:ln>
            <a:noFill/>
          </a:ln>
        </p:spPr>
      </p:pic>
      <p:sp>
        <p:nvSpPr>
          <p:cNvPr id="280" name="TextShape 1"/>
          <p:cNvSpPr txBox="1"/>
          <p:nvPr/>
        </p:nvSpPr>
        <p:spPr>
          <a:xfrm>
            <a:off x="4733280" y="2708640"/>
            <a:ext cx="3313080" cy="1701720"/>
          </a:xfrm>
          <a:prstGeom prst="rect">
            <a:avLst/>
          </a:prstGeom>
          <a:noFill/>
          <a:ln>
            <a:noFill/>
          </a:ln>
        </p:spPr>
        <p:txBody>
          <a:bodyPr anchor="b"/>
          <a:p>
            <a:pPr>
              <a:lnSpc>
                <a:spcPct val="100000"/>
              </a:lnSpc>
            </a:pPr>
            <a:r>
              <a:rPr b="0" lang="fr-FR" sz="3600" spc="-1" strike="noStrike">
                <a:solidFill>
                  <a:srgbClr val="0f6fc6"/>
                </a:solidFill>
                <a:uFill>
                  <a:solidFill>
                    <a:srgbClr val="ffffff"/>
                  </a:solidFill>
                </a:uFill>
                <a:latin typeface="Century Gothic"/>
              </a:rPr>
              <a:t>Présentation</a:t>
            </a:r>
            <a:endParaRPr b="0" lang="fr-FR" sz="1800" spc="-1" strike="noStrike">
              <a:solidFill>
                <a:srgbClr val="000000"/>
              </a:solidFill>
              <a:uFill>
                <a:solidFill>
                  <a:srgbClr val="ffffff"/>
                </a:solidFill>
              </a:uFill>
              <a:latin typeface="Century Gothic"/>
            </a:endParaRPr>
          </a:p>
        </p:txBody>
      </p:sp>
      <p:sp>
        <p:nvSpPr>
          <p:cNvPr id="281" name="TextShape 2"/>
          <p:cNvSpPr txBox="1"/>
          <p:nvPr/>
        </p:nvSpPr>
        <p:spPr>
          <a:xfrm>
            <a:off x="4733280" y="4421160"/>
            <a:ext cx="3309480" cy="1260360"/>
          </a:xfrm>
          <a:prstGeom prst="rect">
            <a:avLst/>
          </a:prstGeom>
          <a:noFill/>
          <a:ln>
            <a:noFill/>
          </a:ln>
        </p:spPr>
        <p:txBody>
          <a:bodyPr/>
          <a:p>
            <a:pPr algn="ctr"/>
            <a:endParaRPr b="0" lang="fr-FR" sz="32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2" name="Image 1" descr=""/>
          <p:cNvPicPr/>
          <p:nvPr/>
        </p:nvPicPr>
        <p:blipFill>
          <a:blip r:embed="rId1"/>
          <a:stretch/>
        </p:blipFill>
        <p:spPr>
          <a:xfrm>
            <a:off x="469080" y="5684040"/>
            <a:ext cx="8205480" cy="840960"/>
          </a:xfrm>
          <a:prstGeom prst="rect">
            <a:avLst/>
          </a:prstGeom>
          <a:ln>
            <a:noFill/>
          </a:ln>
        </p:spPr>
      </p:pic>
      <p:sp>
        <p:nvSpPr>
          <p:cNvPr id="283"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Franck B. KOUYAMI</a:t>
            </a:r>
            <a:endParaRPr b="0" lang="fr-FR" sz="1800" spc="-1" strike="noStrike">
              <a:solidFill>
                <a:srgbClr val="000000"/>
              </a:solidFill>
              <a:uFill>
                <a:solidFill>
                  <a:srgbClr val="ffffff"/>
                </a:solidFill>
              </a:uFill>
              <a:latin typeface="Century Gothic"/>
            </a:endParaRPr>
          </a:p>
        </p:txBody>
      </p:sp>
      <p:sp>
        <p:nvSpPr>
          <p:cNvPr id="284" name="TextShape 2"/>
          <p:cNvSpPr txBox="1"/>
          <p:nvPr/>
        </p:nvSpPr>
        <p:spPr>
          <a:xfrm>
            <a:off x="1043640" y="2323800"/>
            <a:ext cx="6777000" cy="3508560"/>
          </a:xfrm>
          <a:prstGeom prst="rect">
            <a:avLst/>
          </a:prstGeom>
          <a:noFill/>
          <a:ln>
            <a:noFill/>
          </a:ln>
        </p:spPr>
        <p:txBody>
          <a:bodyPr/>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Ingénieur Systèmes et réseaux</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Libre depuis 2004 (Debian GNU/Linux)</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Conduite de projets informatiques</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Ex-évangeliste du libre</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OpenData &amp; Opensource activist</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Vice-président du FGI Bénin - </a:t>
            </a:r>
            <a:r>
              <a:rPr b="0" lang="fr-FR" sz="2400" spc="-1" strike="noStrike" u="sng">
                <a:solidFill>
                  <a:srgbClr val="f49100"/>
                </a:solidFill>
                <a:uFill>
                  <a:solidFill>
                    <a:srgbClr val="ffffff"/>
                  </a:solidFill>
                </a:uFill>
                <a:latin typeface="Century Gothic"/>
                <a:hlinkClick r:id="rId2"/>
              </a:rPr>
              <a:t>http://fgi.bj</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 </a:t>
            </a:r>
            <a:r>
              <a:rPr b="0" lang="fr-FR" sz="2400" spc="-1" strike="noStrike">
                <a:solidFill>
                  <a:srgbClr val="04617b"/>
                </a:solidFill>
                <a:uFill>
                  <a:solidFill>
                    <a:srgbClr val="ffffff"/>
                  </a:solidFill>
                </a:uFill>
                <a:latin typeface="Century Gothic"/>
              </a:rPr>
              <a:t>Twitter officiel : @FKOUYAMI / @BéninFGI</a:t>
            </a:r>
            <a:endParaRPr b="0" lang="fr-FR" sz="2400" spc="-1" strike="noStrike">
              <a:solidFill>
                <a:srgbClr val="04617b"/>
              </a:solidFill>
              <a:uFill>
                <a:solidFill>
                  <a:srgbClr val="ffffff"/>
                </a:solidFill>
              </a:uFill>
              <a:latin typeface="Century Gothic"/>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5" name="Image 1" descr=""/>
          <p:cNvPicPr/>
          <p:nvPr/>
        </p:nvPicPr>
        <p:blipFill>
          <a:blip r:embed="rId1"/>
          <a:stretch/>
        </p:blipFill>
        <p:spPr>
          <a:xfrm>
            <a:off x="469080" y="5684040"/>
            <a:ext cx="8205480" cy="840960"/>
          </a:xfrm>
          <a:prstGeom prst="rect">
            <a:avLst/>
          </a:prstGeom>
          <a:ln>
            <a:noFill/>
          </a:ln>
        </p:spPr>
      </p:pic>
      <p:sp>
        <p:nvSpPr>
          <p:cNvPr id="286" name="TextShape 1"/>
          <p:cNvSpPr txBox="1"/>
          <p:nvPr/>
        </p:nvSpPr>
        <p:spPr>
          <a:xfrm>
            <a:off x="4733280" y="2708640"/>
            <a:ext cx="3313080" cy="1701720"/>
          </a:xfrm>
          <a:prstGeom prst="rect">
            <a:avLst/>
          </a:prstGeom>
          <a:noFill/>
          <a:ln>
            <a:noFill/>
          </a:ln>
        </p:spPr>
        <p:txBody>
          <a:bodyPr anchor="b"/>
          <a:p>
            <a:pPr>
              <a:lnSpc>
                <a:spcPct val="100000"/>
              </a:lnSpc>
            </a:pPr>
            <a:r>
              <a:rPr b="0" lang="fr-FR" sz="3600" spc="-1" strike="noStrike">
                <a:solidFill>
                  <a:srgbClr val="0f6fc6"/>
                </a:solidFill>
                <a:uFill>
                  <a:solidFill>
                    <a:srgbClr val="ffffff"/>
                  </a:solidFill>
                </a:uFill>
                <a:latin typeface="Century Gothic"/>
              </a:rPr>
              <a:t>Rappels</a:t>
            </a:r>
            <a:endParaRPr b="0" lang="fr-FR" sz="1800" spc="-1" strike="noStrike">
              <a:solidFill>
                <a:srgbClr val="000000"/>
              </a:solidFill>
              <a:uFill>
                <a:solidFill>
                  <a:srgbClr val="ffffff"/>
                </a:solidFill>
              </a:uFill>
              <a:latin typeface="Century Gothic"/>
            </a:endParaRPr>
          </a:p>
        </p:txBody>
      </p:sp>
      <p:sp>
        <p:nvSpPr>
          <p:cNvPr id="287" name="TextShape 2"/>
          <p:cNvSpPr txBox="1"/>
          <p:nvPr/>
        </p:nvSpPr>
        <p:spPr>
          <a:xfrm>
            <a:off x="4733280" y="4421160"/>
            <a:ext cx="3309480" cy="1260360"/>
          </a:xfrm>
          <a:prstGeom prst="rect">
            <a:avLst/>
          </a:prstGeom>
          <a:noFill/>
          <a:ln>
            <a:noFill/>
          </a:ln>
        </p:spPr>
        <p:txBody>
          <a:bodyPr/>
          <a:p>
            <a:pPr>
              <a:lnSpc>
                <a:spcPct val="100000"/>
              </a:lnSpc>
            </a:pPr>
            <a:r>
              <a:rPr b="0" lang="fr-FR" sz="1800" spc="-1" strike="noStrike">
                <a:solidFill>
                  <a:srgbClr val="424242"/>
                </a:solidFill>
                <a:uFill>
                  <a:solidFill>
                    <a:srgbClr val="ffffff"/>
                  </a:solidFill>
                </a:uFill>
                <a:latin typeface="Century Gothic"/>
              </a:rPr>
              <a:t>Dns, </a:t>
            </a:r>
            <a:r>
              <a:rPr b="0" lang="fr-FR" sz="1800" spc="-1" strike="noStrike">
                <a:solidFill>
                  <a:srgbClr val="424242"/>
                </a:solidFill>
                <a:uFill>
                  <a:solidFill>
                    <a:srgbClr val="ffffff"/>
                  </a:solidFill>
                </a:uFill>
                <a:latin typeface="Century Gothic"/>
              </a:rPr>
              <a:t>
</a:t>
            </a:r>
            <a:r>
              <a:rPr b="0" lang="fr-FR" sz="1800" spc="-1" strike="noStrike">
                <a:solidFill>
                  <a:srgbClr val="424242"/>
                </a:solidFill>
                <a:uFill>
                  <a:solidFill>
                    <a:srgbClr val="ffffff"/>
                  </a:solidFill>
                </a:uFill>
                <a:latin typeface="Century Gothic"/>
              </a:rPr>
              <a:t>TLDs, </a:t>
            </a:r>
            <a:r>
              <a:rPr b="0" lang="fr-FR" sz="1800" spc="-1" strike="noStrike">
                <a:solidFill>
                  <a:srgbClr val="424242"/>
                </a:solidFill>
                <a:uFill>
                  <a:solidFill>
                    <a:srgbClr val="ffffff"/>
                  </a:solidFill>
                </a:uFill>
                <a:latin typeface="Century Gothic"/>
              </a:rPr>
              <a:t>
</a:t>
            </a:r>
            <a:r>
              <a:rPr b="0" lang="fr-FR" sz="1800" spc="-1" strike="noStrike">
                <a:solidFill>
                  <a:srgbClr val="424242"/>
                </a:solidFill>
                <a:uFill>
                  <a:solidFill>
                    <a:srgbClr val="ffffff"/>
                  </a:solidFill>
                </a:uFill>
                <a:latin typeface="Century Gothic"/>
              </a:rPr>
              <a:t>ccTLDs,</a:t>
            </a:r>
            <a:endParaRPr b="0" lang="fr-FR" sz="3200" spc="-1" strike="noStrike">
              <a:solidFill>
                <a:srgbClr val="000000"/>
              </a:solidFill>
              <a:uFill>
                <a:solidFill>
                  <a:srgbClr val="ffffff"/>
                </a:solidFill>
              </a:uFill>
              <a:latin typeface="Arial"/>
            </a:endParaRPr>
          </a:p>
          <a:p>
            <a:pPr>
              <a:lnSpc>
                <a:spcPct val="100000"/>
              </a:lnSpc>
            </a:pPr>
            <a:r>
              <a:rPr b="0" lang="fr-FR" sz="1800" spc="-1" strike="noStrike">
                <a:solidFill>
                  <a:srgbClr val="424242"/>
                </a:solidFill>
                <a:uFill>
                  <a:solidFill>
                    <a:srgbClr val="ffffff"/>
                  </a:solidFill>
                </a:uFill>
                <a:latin typeface="Century Gothic"/>
              </a:rPr>
              <a:t>Etc …</a:t>
            </a:r>
            <a:endParaRPr b="0" lang="fr-FR" sz="32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8" name="Image 3" descr=""/>
          <p:cNvPicPr/>
          <p:nvPr/>
        </p:nvPicPr>
        <p:blipFill>
          <a:blip r:embed="rId1"/>
          <a:stretch/>
        </p:blipFill>
        <p:spPr>
          <a:xfrm>
            <a:off x="467640" y="5733360"/>
            <a:ext cx="8205480" cy="840960"/>
          </a:xfrm>
          <a:prstGeom prst="rect">
            <a:avLst/>
          </a:prstGeom>
          <a:ln>
            <a:noFill/>
          </a:ln>
        </p:spPr>
      </p:pic>
      <p:sp>
        <p:nvSpPr>
          <p:cNvPr id="289"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DNS : Quesako ?</a:t>
            </a:r>
            <a:endParaRPr b="0" lang="fr-FR" sz="1800" spc="-1" strike="noStrike">
              <a:solidFill>
                <a:srgbClr val="000000"/>
              </a:solidFill>
              <a:uFill>
                <a:solidFill>
                  <a:srgbClr val="ffffff"/>
                </a:solidFill>
              </a:uFill>
              <a:latin typeface="Century Gothic"/>
            </a:endParaRPr>
          </a:p>
        </p:txBody>
      </p:sp>
      <p:sp>
        <p:nvSpPr>
          <p:cNvPr id="290" name="TextShape 2"/>
          <p:cNvSpPr txBox="1"/>
          <p:nvPr/>
        </p:nvSpPr>
        <p:spPr>
          <a:xfrm>
            <a:off x="1043640" y="2323800"/>
            <a:ext cx="7028640" cy="3819600"/>
          </a:xfrm>
          <a:prstGeom prst="rect">
            <a:avLst/>
          </a:prstGeom>
          <a:noFill/>
          <a:ln>
            <a:noFill/>
          </a:ln>
        </p:spPr>
        <p:txBody>
          <a:bodyPr/>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Définition : Domain Name System</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Réalise la correspondance entre un nom de domaine et une série d’informations (dont les adresses IP) : fgi.bj -&gt; 46.226.110.58</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Structure : Hiérarchique</a:t>
            </a:r>
            <a:endParaRPr b="0" lang="fr-FR" sz="24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Le « . » racine invisible des utilisateurs finaux</a:t>
            </a:r>
            <a:endParaRPr b="0" lang="fr-FR" sz="20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Domaines de premier niveau (TLDs)</a:t>
            </a:r>
            <a:endParaRPr b="0" lang="fr-FR" sz="20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Domaines de second niveau (SLDs)</a:t>
            </a:r>
            <a:endParaRPr b="0" lang="fr-FR" sz="20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Etc…</a:t>
            </a:r>
            <a:endParaRPr b="0" lang="fr-FR" sz="2000" spc="-1" strike="noStrike">
              <a:solidFill>
                <a:srgbClr val="04617b"/>
              </a:solidFill>
              <a:uFill>
                <a:solidFill>
                  <a:srgbClr val="ffffff"/>
                </a:solidFill>
              </a:uFill>
              <a:latin typeface="Century Gothic"/>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1" name="Image 3" descr=""/>
          <p:cNvPicPr/>
          <p:nvPr/>
        </p:nvPicPr>
        <p:blipFill>
          <a:blip r:embed="rId1"/>
          <a:stretch/>
        </p:blipFill>
        <p:spPr>
          <a:xfrm>
            <a:off x="467640" y="5733360"/>
            <a:ext cx="8205480" cy="840960"/>
          </a:xfrm>
          <a:prstGeom prst="rect">
            <a:avLst/>
          </a:prstGeom>
          <a:ln>
            <a:noFill/>
          </a:ln>
        </p:spPr>
      </p:pic>
      <p:sp>
        <p:nvSpPr>
          <p:cNvPr id="292"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TLDs : Quesako ?</a:t>
            </a:r>
            <a:endParaRPr b="0" lang="fr-FR" sz="1800" spc="-1" strike="noStrike">
              <a:solidFill>
                <a:srgbClr val="000000"/>
              </a:solidFill>
              <a:uFill>
                <a:solidFill>
                  <a:srgbClr val="ffffff"/>
                </a:solidFill>
              </a:uFill>
              <a:latin typeface="Century Gothic"/>
            </a:endParaRPr>
          </a:p>
        </p:txBody>
      </p:sp>
      <p:sp>
        <p:nvSpPr>
          <p:cNvPr id="293" name="TextShape 2"/>
          <p:cNvSpPr txBox="1"/>
          <p:nvPr/>
        </p:nvSpPr>
        <p:spPr>
          <a:xfrm>
            <a:off x="1043640" y="2323800"/>
            <a:ext cx="6777000" cy="3891240"/>
          </a:xfrm>
          <a:prstGeom prst="rect">
            <a:avLst/>
          </a:prstGeom>
          <a:noFill/>
          <a:ln>
            <a:noFill/>
          </a:ln>
        </p:spPr>
        <p:txBody>
          <a:bodyPr/>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Définition : Top Level Domain (domaines de premier niveau)</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Subdivisés en 02 parties : </a:t>
            </a:r>
            <a:endParaRPr b="0" lang="fr-FR" sz="24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génériques – gTLDs : .org .com .dance</a:t>
            </a:r>
            <a:endParaRPr b="0" lang="fr-FR" sz="2000" spc="-1" strike="noStrike">
              <a:solidFill>
                <a:srgbClr val="04617b"/>
              </a:solidFill>
              <a:uFill>
                <a:solidFill>
                  <a:srgbClr val="ffffff"/>
                </a:solidFill>
              </a:uFill>
              <a:latin typeface="Century Gothic"/>
            </a:endParaRPr>
          </a:p>
          <a:p>
            <a:pPr lvl="1" marL="640080" indent="-273960">
              <a:lnSpc>
                <a:spcPct val="100000"/>
              </a:lnSpc>
              <a:buClr>
                <a:srgbClr val="0f6fc6"/>
              </a:buClr>
              <a:buSzPct val="76000"/>
              <a:buFont typeface="Wingdings 2" charset="2"/>
              <a:buChar char=""/>
            </a:pPr>
            <a:r>
              <a:rPr b="0" lang="fr-FR" sz="2200" spc="-1" strike="noStrike">
                <a:solidFill>
                  <a:srgbClr val="04617b"/>
                </a:solidFill>
                <a:uFill>
                  <a:solidFill>
                    <a:srgbClr val="ffffff"/>
                  </a:solidFill>
                </a:uFill>
                <a:latin typeface="Century Gothic"/>
              </a:rPr>
              <a:t>attachés aux codes de pays – ccTLDs : .bj .fr</a:t>
            </a:r>
            <a:endParaRPr b="0" lang="fr-FR" sz="20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Créés et gérés par ICANN (Internet Corporation for Assigned Names and Numbers) -</a:t>
            </a:r>
            <a:r>
              <a:rPr b="0" lang="fr-FR" sz="2400" spc="-1" strike="noStrike" u="sng">
                <a:solidFill>
                  <a:srgbClr val="f49100"/>
                </a:solidFill>
                <a:uFill>
                  <a:solidFill>
                    <a:srgbClr val="ffffff"/>
                  </a:solidFill>
                </a:uFill>
                <a:latin typeface="Century Gothic"/>
                <a:hlinkClick r:id="rId2"/>
              </a:rPr>
              <a:t>www.icann.org</a:t>
            </a:r>
            <a:r>
              <a:rPr b="0" lang="fr-FR" sz="2400" spc="-1" strike="noStrike">
                <a:solidFill>
                  <a:srgbClr val="04617b"/>
                </a:solidFill>
                <a:uFill>
                  <a:solidFill>
                    <a:srgbClr val="ffffff"/>
                  </a:solidFill>
                </a:uFill>
                <a:latin typeface="Century Gothic"/>
              </a:rPr>
              <a:t>- depuis 1998</a:t>
            </a:r>
            <a:endParaRPr b="0" lang="fr-FR" sz="2400" spc="-1" strike="noStrike">
              <a:solidFill>
                <a:srgbClr val="04617b"/>
              </a:solidFill>
              <a:uFill>
                <a:solidFill>
                  <a:srgbClr val="ffffff"/>
                </a:solidFill>
              </a:uFill>
              <a:latin typeface="Century Gothic"/>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Shape 1"/>
          <p:cNvSpPr txBox="1"/>
          <p:nvPr/>
        </p:nvSpPr>
        <p:spPr>
          <a:xfrm>
            <a:off x="1043640" y="1027800"/>
            <a:ext cx="7024320" cy="1142640"/>
          </a:xfrm>
          <a:prstGeom prst="rect">
            <a:avLst/>
          </a:prstGeom>
          <a:noFill/>
          <a:ln>
            <a:noFill/>
          </a:ln>
        </p:spPr>
        <p:txBody>
          <a:bodyPr anchor="b"/>
          <a:p>
            <a:pPr>
              <a:lnSpc>
                <a:spcPct val="100000"/>
              </a:lnSpc>
            </a:pPr>
            <a:r>
              <a:rPr b="0" lang="fr-FR" sz="4000" spc="-1" strike="noStrike">
                <a:solidFill>
                  <a:srgbClr val="0f6fc6"/>
                </a:solidFill>
                <a:uFill>
                  <a:solidFill>
                    <a:srgbClr val="ffffff"/>
                  </a:solidFill>
                </a:uFill>
                <a:latin typeface="Century Gothic"/>
              </a:rPr>
              <a:t>Les ccTLDs</a:t>
            </a:r>
            <a:endParaRPr b="0" lang="fr-FR" sz="1800" spc="-1" strike="noStrike">
              <a:solidFill>
                <a:srgbClr val="000000"/>
              </a:solidFill>
              <a:uFill>
                <a:solidFill>
                  <a:srgbClr val="ffffff"/>
                </a:solidFill>
              </a:uFill>
              <a:latin typeface="Century Gothic"/>
            </a:endParaRPr>
          </a:p>
        </p:txBody>
      </p:sp>
      <p:sp>
        <p:nvSpPr>
          <p:cNvPr id="295" name="TextShape 2"/>
          <p:cNvSpPr txBox="1"/>
          <p:nvPr/>
        </p:nvSpPr>
        <p:spPr>
          <a:xfrm>
            <a:off x="1043640" y="2323800"/>
            <a:ext cx="6777000" cy="3508560"/>
          </a:xfrm>
          <a:prstGeom prst="rect">
            <a:avLst/>
          </a:prstGeom>
          <a:noFill/>
          <a:ln>
            <a:noFill/>
          </a:ln>
        </p:spPr>
        <p:txBody>
          <a:bodyPr/>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Définition : country code top-level domain</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Repose essentiellement sur la norme ISO 3166-1</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Elément constitutif principal de l’Identité Nationale Numérique</a:t>
            </a:r>
            <a:endParaRPr b="0" lang="fr-FR" sz="2400" spc="-1" strike="noStrike">
              <a:solidFill>
                <a:srgbClr val="04617b"/>
              </a:solidFill>
              <a:uFill>
                <a:solidFill>
                  <a:srgbClr val="ffffff"/>
                </a:solidFill>
              </a:uFill>
              <a:latin typeface="Century Gothic"/>
            </a:endParaRPr>
          </a:p>
          <a:p>
            <a:pPr marL="343080" indent="-273960">
              <a:lnSpc>
                <a:spcPct val="100000"/>
              </a:lnSpc>
              <a:buClr>
                <a:srgbClr val="0f6fc6"/>
              </a:buClr>
              <a:buSzPct val="76000"/>
              <a:buFont typeface="Wingdings 2" charset="2"/>
              <a:buChar char=""/>
            </a:pPr>
            <a:r>
              <a:rPr b="0" lang="fr-FR" sz="2400" spc="-1" strike="noStrike">
                <a:solidFill>
                  <a:srgbClr val="04617b"/>
                </a:solidFill>
                <a:uFill>
                  <a:solidFill>
                    <a:srgbClr val="ffffff"/>
                  </a:solidFill>
                </a:uFill>
                <a:latin typeface="Century Gothic"/>
              </a:rPr>
              <a:t>Sont sous l’Autorité Ultime des gouvernements (GAC / ICANN)</a:t>
            </a:r>
            <a:endParaRPr b="0" lang="fr-FR" sz="2400" spc="-1" strike="noStrike">
              <a:solidFill>
                <a:srgbClr val="04617b"/>
              </a:solidFill>
              <a:uFill>
                <a:solidFill>
                  <a:srgbClr val="ffffff"/>
                </a:solidFill>
              </a:uFill>
              <a:latin typeface="Century Gothic"/>
            </a:endParaRPr>
          </a:p>
        </p:txBody>
      </p:sp>
      <p:pic>
        <p:nvPicPr>
          <p:cNvPr id="296" name="Image 3" descr=""/>
          <p:cNvPicPr/>
          <p:nvPr/>
        </p:nvPicPr>
        <p:blipFill>
          <a:blip r:embed="rId1"/>
          <a:stretch/>
        </p:blipFill>
        <p:spPr>
          <a:xfrm>
            <a:off x="467640" y="5733360"/>
            <a:ext cx="8205480" cy="84096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Opulent</Template>
  <TotalTime>1562</TotalTime>
  <Application>LibreOffice/5.1.4.2$Linux_X86_64 LibreOffice_project/10m0$Build-2</Application>
  <Words>783</Words>
  <Paragraphs>136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2013-07-30T14:54:08Z</dcterms:created>
  <dc:creator>Ordinateur</dc:creator>
  <dc:description/>
  <dc:language>fr-FR</dc:language>
  <cp:lastModifiedBy>Franck Bognon KOUYAMI</cp:lastModifiedBy>
  <dcterms:modified xsi:type="dcterms:W3CDTF">2016-12-12T09:33:29Z</dcterms:modified>
  <cp:revision>73</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14</vt:i4>
  </property>
  <property fmtid="{D5CDD505-2E9C-101B-9397-08002B2CF9AE}" pid="8" name="PresentationFormat">
    <vt:lpwstr>Affichage à l'écran (4:3)</vt:lpwstr>
  </property>
  <property fmtid="{D5CDD505-2E9C-101B-9397-08002B2CF9AE}" pid="9" name="ScaleCrop">
    <vt:bool>0</vt:bool>
  </property>
  <property fmtid="{D5CDD505-2E9C-101B-9397-08002B2CF9AE}" pid="10" name="ShareDoc">
    <vt:bool>0</vt:bool>
  </property>
  <property fmtid="{D5CDD505-2E9C-101B-9397-08002B2CF9AE}" pid="11" name="Slides">
    <vt:i4>26</vt:i4>
  </property>
</Properties>
</file>